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DAC1-D123-7F25-FFA3-AFCA3B4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E6065-6CCD-626B-F33F-3C60354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2F792-B155-5B41-8526-7E0CC6CE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3B8B8-6AA2-E98C-DBB7-6EC25771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09BDB-C2B8-EA0C-A261-171965E6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BA30-658C-074B-03BF-32EF3FC8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A6DB0-CF21-677F-E04C-21FDF694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71A-B2ED-3DA9-0E6C-373BFFD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347D-1788-215C-A10F-F7B4B8C9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1EC12-0892-D9B5-F8B4-F1D9E50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7AF52-F545-649F-6714-AF4F11BA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61FF2-D6FE-4EE0-1FC2-11AD1B44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5C89F-7875-43C5-D873-E38A09E4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C007D-86FD-D6EF-0E34-718A61E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C005-7ADB-8621-E133-1B6B2CE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70A5-C235-48CE-289F-6963047E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FF42-F78C-7D78-348F-B3A05D7E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FCA53-CF29-D910-6649-831E04A2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51155-50DE-0A98-AD0F-A06835A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E2EEA-F608-6889-5B34-CC3D0C0F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3A8E-83F9-31D7-AD2D-CC94E19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7EDDC-AD7F-9201-A762-4BD28FA4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6F46-3B0E-83E8-45E2-8F8577F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79D1-55DA-E8A9-AE90-FB48F504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3F23-BA62-3A51-CA7D-98EB53C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3A9C-C278-59F6-82A5-B9900D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CBDA-CDFC-F70A-5D64-56016C61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E34C6-EEE1-0422-95D6-8DFFBDC4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52156-3715-1BC3-D8E1-3A1D9B1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838E-6553-3C75-2689-5CE89AB3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8457-B90F-4393-1A6F-40A7F7B2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4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B69B-61CF-6053-F430-7B099C7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285B-E93B-9D9C-726A-10A1458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56B12-C910-9AC9-C6ED-24B43D48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B1A2A-A6EA-5329-5ED0-B9FCC69E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BDBB6-BCD0-834F-44CE-9E94261F7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EACF8-4967-8D21-9745-7174435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8838E-1888-C2DB-DDCD-2119BA72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17654-1DDA-EED1-A911-46DB4DE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A645-6B37-F367-4E29-5B2DF5C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1645F-D9AA-3983-03F2-219E232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30F1F-415F-FFE9-AAAD-EC97B6DA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82D34-D583-051F-E121-1ECC89B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CA440-9F38-1F46-BCF0-9042A7E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5EEE7-241A-9FE3-517A-8CD3130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9CA67-D4B4-87BD-6C03-9F69C39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63D5-E276-B01C-AB04-6097A3CB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5983A-8247-C9A8-015B-876A33C4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5AA3F-FFC5-F60E-7152-4F580B61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39D90-AC37-4E1A-F28E-E6A59DA0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649A1-D22F-6806-B6E7-C0FEEA2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82105-93B4-3FCE-5041-6214497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04F5-38CC-B2CE-C9B4-26A7A598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2C02DF-FA33-F892-9E44-EFFC0224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84B08-9462-FB89-2F79-9A441CAF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0C9E1-D91A-7F09-E7FF-D7FC48F7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FC333-A68D-643F-0744-125FBBFD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B7653-6D4A-993A-338D-F9A5360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53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5A988-8046-A872-1418-492AE5D7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ACFD8-E005-317B-9B7D-B9ADE81A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316E2-80F4-B509-6A5A-BCAF9382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47780-70A5-DBD1-7CC7-63FDAF2E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DD6E-07C6-F2FB-55D1-E24DAE02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0070.神赐下主基督</dc:title>
  <dc:creator>Yihao Zhuo</dc:creator>
  <cp:lastModifiedBy>Yihao Zhuo</cp:lastModifiedBy>
  <cp:revision>2</cp:revision>
  <dcterms:created xsi:type="dcterms:W3CDTF">2024-03-10T04:30:08Z</dcterms:created>
  <dcterms:modified xsi:type="dcterms:W3CDTF">2024-03-10T19:46:32Z</dcterms:modified>
  <dc:description>
70神赐下主基督
1神啊祢为何故赐下主基督，祢的亲爱儿子来为世人死
2什么感动祢心叫栋赐圣灵，将天上的平安充满我心坎，
1无他乃是栋大爱无他乃是祢大爱叫祢这样舍去
2无他乃是祢大爱无他乃是祢大爱叫栋这样差遣
1栋的心爱神祢爱子为何离开天上宝座
2赐平安者来神啊祢爱伟大我爱何等》小
1受苦直到命绝流出池的宝血，无他乃是祢爱叫池为我死
2我们应当溢出赞美感谢欢呼使我因祢大爱颂祢到永远</dc:description>
  <dc:subject>
70scxzjd
1samwhgcxzjd，mdqaezlwsrs
2smgdmxjdcsl，jtsdpacmwxk，
1wtnsddawtnsmdajmzysq
2wtnsmdawtnsmdajdzycq
1ddxasmazwhlktsbz
2cpazlsamawdwahd》x
1skzdmjlccdbx，wtnsmajcwws
2wmydyczmgxhhswymdasmdyy</dc:subject>
  <cp:version>1.1</cp:version>
  <dc:language>zh-CN</dc:language>
  <cp:keywords>投影</cp:keywords>
  <cp:category>投影</cp:category>
  <cp:contentStatus>索引完成</cp:contentStatus>
</cp:coreProperties>
</file>