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AE1CA-E168-05E1-476D-0D4D7773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0BF7A-7A43-DDA2-781D-4F3FF713C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AF586-1085-8483-4EE3-A44CBB26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34297-A91E-30E7-7C5E-7F12F017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8DF85-B8C8-CEE7-E00D-A15AC202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9BAC9-4E51-6431-4469-CD8D2718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57BC55-2510-C7CE-4EFE-5EFD7E349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8396E-57E0-D505-2B2A-42906A7B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C8F9-5AC0-8585-2275-ECC18D14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C906F-4DE8-B262-D4D5-40543BC0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A54B31-C1B6-50DF-A0DA-CAE38B880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B4A32-3573-59C3-86ED-6A546C629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A10E5-713F-91E6-C902-A311C955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D5B6B-33BA-4C63-D3DC-9C1E03F7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58EFE-303C-BBF5-8319-F42CC385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2F173-CA47-650E-6175-6599A7DC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3835C-6D28-6B28-849A-3D75D8E7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DF6EA-1E0C-6B90-97C1-6127E9DB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E3D2-DBEA-B878-56FA-FA5B16B8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65E55-C648-AD7A-F04A-01383822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8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A8BE7-FBC4-1937-5FC3-11ADFD1C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17DD4-5042-C5F5-41CE-5514FCBF8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D1BAD-98D0-2E28-0DA0-75E30389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7A310-401A-52D1-DB6B-E1898EBC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0BBC9-4C21-7903-8A4E-04DBD3D1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5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169B1-DC70-52C6-BF13-07EE94A3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42368-7BE0-3747-53C9-B3A01C1B0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7CFA4-161E-3F98-2095-98A34784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3AF61-701F-6411-B9A6-BB68D137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D7AFA-0A2A-84D4-8DCF-1FFC5A8D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8A20B-91CE-40B0-3602-25AA3A76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8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27577-09D3-988E-7872-9AFDF2CD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2CA94-9958-EDD4-7030-2C7D21E6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C99BF-65CF-B1DC-28FA-3BA14FCA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69B295-7E92-4A1C-1840-7EF2578A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701FF4-6832-46EC-F9B2-707DB540D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B76E7-B400-E223-A4A2-33213337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565C9A-9D56-3710-83C3-EA2D2A9E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A2176E-C1C7-8A18-5F88-E5D0CF6B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3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9FB78-76A8-23AD-A3FD-C06FB2C8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8A10B6-572E-7124-F83B-7301040C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AC3B6-8AE1-E1E9-2BC4-F34E2336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FAF15-DF9D-CDC6-ED70-00FE64AC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3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870B4C-99A2-E5E9-1147-6938E577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DBF751-180B-3A38-118A-8B06130C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8CF2C-AEDC-A0B6-62D1-01E02EBA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496DC-C358-6104-7129-08F115A6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B0C5C-5F18-BAE4-330D-2E067D47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73CD49-8B59-78FE-BD2C-34C86FC5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BF89A-F172-DF39-E52C-C85B8ED6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62FC5-B48F-FE7A-D2B3-1DD58958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C9E3A-AA54-5B54-AA3E-36E360E1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2DCF2-C963-03EE-6B27-376DC47D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125378-5377-3E57-94BF-C569E0975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47B23-5031-B93A-C38C-639B283A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76B08-EB2F-C0FC-F6FD-507F5A63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DE83A-FA39-D4C4-C36E-307F1DDE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904B7C-E633-9B36-56B9-575FBC8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221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7ED10-BC16-EC2A-7847-012E9800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02A29-CCE7-39C7-EA89-6A7183A35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E4EAB-CC2B-94AF-A5C6-0184841B0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9199C-B9B7-BD09-9ABE-9FD5ECC14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4CD03-EAC0-327A-D1CE-994773FF7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2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 descr="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0072.快乐崇拜</dc:title>
  <dc:creator>Yihao Zhuo</dc:creator>
  <cp:lastModifiedBy>Yihao Zhuo</cp:lastModifiedBy>
  <cp:revision>1</cp:revision>
  <dcterms:created xsi:type="dcterms:W3CDTF">2024-03-10T04:30:13Z</dcterms:created>
  <dcterms:modified xsi:type="dcterms:W3CDTF">2024-03-10T04:30:13Z</dcterms:modified>
  <dc:description>
72快乐崇
1快乐快乐我们崇拜荣耀上主爱之神
2主是不断赞美中心主所造物都欢欣
1心如花开到主面前，主如旭日我欢迎，
2群星天使团聚讴歌天地反映主光明
1古意愁云恳求消化疑惑黑荫求散尽
2高山幽谷沃野森林草场积翠波如镜
1永恒快乐求主赏赐旭日光华满我心
2清歌小鸟轻注流泉唤起我门领主心
72快乐崇
3水远祝福永受尊荣水远赦免永施恩
4晨星引起伟大歌声奉劝凡夫来响应
3生之快乐活水源头欢乐安息海般深
4父的慈爱统治我们兄弟友爱系人群
3主是父亲基督是兄爱中生活皆主民：
4我们前进歌唱不停奋斗中间忠勇军：
</dc:description>
  <dc:subject>
72klc
1klklwmcbryszazs
2zsbdzmzxzszwdhx
1xrhkdzmq，zrxrwhy，
2qxtstjogtdfyzgm
1gycykqxhyhhyqsj
2gsygwyslccjcbrj
1yhklqzscxrghmwx
2qgxnqzlqhqwmlzx
72klc
3syzfyszrsysmyse
4cxyqwdgsfqfflxy
3szklhsythlaxhbs
4fdcatzwmxdyaxrq
3zsfqjdsxazshjzm：
4wmqjgcbtfdzjzyj：
</dc:subject>
  <cp:version>1.1</cp:version>
  <dc:language>zh-CN</dc:language>
  <cp:keywords>投影</cp:keywords>
  <cp:category>投影</cp:category>
  <cp:contentStatus>索引完成</cp:contentStatus>
</cp:coreProperties>
</file>