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0A402-2127-4114-7CCD-4267FB0AB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C6AF8D-EC4D-3ADC-0954-18A17507A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A255A7-B348-6934-F73C-9A27F69F9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CC09-285C-45CD-9A4A-5CA7F9540B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D71221-676C-33B7-1132-333FBDDDA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0677C8-0AFF-25A3-062D-07D9A8057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2963-9B6F-4B20-8428-C204907383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951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53FA2-BDF4-4AE0-D746-26658FB9D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7A2B1B-9C5B-A6C9-0D33-1D38E8BFA7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9742BF-81BB-1FE7-40FC-1FB23FF15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CC09-285C-45CD-9A4A-5CA7F9540B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956A97-0C3B-6D1A-DDBD-9B7CE4B16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FC676F-50BD-2FEC-6950-19738F319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2963-9B6F-4B20-8428-C204907383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486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624915B-7F5B-47C4-3C9C-82DCEACD60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CC456F-B0B3-CEFA-5EDD-1F57784B81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F7195E-314C-B8AE-4030-B8748925A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CC09-285C-45CD-9A4A-5CA7F9540B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C59ADA-66FF-DB8B-BAC4-E3F9F8C61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7F0B22-4F01-87C3-CC1D-1D1EBCB5D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2963-9B6F-4B20-8428-C204907383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387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ED5193-5BB3-668D-FD56-EC2E1F856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C06867-4543-CCD1-C8CA-44BC735E4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F8B4AA-63BE-213D-F4FD-5FC5617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CC09-285C-45CD-9A4A-5CA7F9540B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A83B86-CF07-1D2E-3E52-2329C5C7D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92D537-E22D-160A-A03D-B43C1AA7D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2963-9B6F-4B20-8428-C204907383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675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8FED6A-2C9C-D6B5-D7A6-1B9CACD6A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D1249E-4167-A002-234A-C7FA18AC2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DC4E5D-BFC8-9133-E422-38E990C60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CC09-285C-45CD-9A4A-5CA7F9540B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424E2A-054E-7608-CDA4-ECE68225D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006DCA-20EA-02DA-1E48-B53EEF9D4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2963-9B6F-4B20-8428-C204907383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53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C10A03-8AE7-16AE-913F-713C76688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E01AAF-CAB7-989F-CEAF-7DFEECEF14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0D4420-2A28-B51B-AE1E-2A75E4C94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AF9706-5685-804F-4E98-9A3DB28D9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CC09-285C-45CD-9A4A-5CA7F9540B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B53A11-216C-5B38-AD57-9D8C9975F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95D6DE-394C-1476-A6B6-3D62318D1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2963-9B6F-4B20-8428-C204907383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337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D72F56-02C9-FCAC-8FCF-99B968ECE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18ABA5-EBC0-EE9E-2E62-736BC3CFE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32DA4D-9854-B6D0-0A64-A8F462B19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DFD67BA-849D-47E8-16E1-9B39334735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8294C2-7048-4074-72BE-49FD1A6C1B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6A7511B-6AE1-C106-A0B0-D230B705B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CC09-285C-45CD-9A4A-5CA7F9540B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429610-5E93-8178-4BEE-6F4C81D3B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7B4FE7-3B2F-B180-FD86-AB8917CD8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2963-9B6F-4B20-8428-C204907383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54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AA45B2-A034-DDE3-1EB0-5DF10086A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69EAD6B-0352-8A1C-7A12-EB3822AD7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CC09-285C-45CD-9A4A-5CA7F9540B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778AF14-A849-32DE-FC26-CDCA3FC06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65B33A-E856-ABDC-D471-EC251D7F1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2963-9B6F-4B20-8428-C204907383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276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6EE43F8-1D9D-3E2F-A529-31E638DC7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CC09-285C-45CD-9A4A-5CA7F9540B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62E9A75-E191-55A9-294F-5E63CDF18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2A9584-0774-BF60-37ED-6239928F7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2963-9B6F-4B20-8428-C204907383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017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B480DC-BD38-F076-73EF-45CA66757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241487-1BB1-57B1-7148-08B086314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CB06AC-680A-FF83-51B2-F0AB05C3F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840F01-B7CB-2C42-65B6-70B7FB3DD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CC09-285C-45CD-9A4A-5CA7F9540B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5EE966-1065-1D56-1567-B947670D9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49D11D-FF4C-5494-3CE8-175C7CF1E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2963-9B6F-4B20-8428-C204907383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94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DBB55-2887-9DB8-6792-185E5112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2D4C32F-1AF2-D49E-7083-731431B989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F09C66-F602-7588-9E01-9948213F8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C93EBC-A6BC-8F72-FA38-DB3EE439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CC09-285C-45CD-9A4A-5CA7F9540B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4686A9-634D-BE2F-52A2-A28055E5B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7C93DD-86B4-185A-98B0-D23730790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2963-9B6F-4B20-8428-C204907383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2262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CE200BC-69AB-1F51-4752-DE99DAAF9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E15DE2-4E20-5DD2-C177-6814C0CE7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AD1812-88FA-9A6D-A3C0-D57845BB5B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6CC09-285C-45CD-9A4A-5CA7F9540B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ACB7CF-4068-11A0-F2EB-4927C1ECBC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5DBB84-7DAC-E51F-1E82-393DFCDCA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82963-9B6F-4B20-8428-C204907383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341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 descr="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0073.欢乐颂扬</dc:title>
  <dc:creator>Yihao Zhuo</dc:creator>
  <cp:lastModifiedBy>Yihao Zhuo</cp:lastModifiedBy>
  <cp:revision>1</cp:revision>
  <dcterms:created xsi:type="dcterms:W3CDTF">2024-03-10T04:30:16Z</dcterms:created>
  <dcterms:modified xsi:type="dcterms:W3CDTF">2024-03-10T04:30:16Z</dcterms:modified>
  <dc:description>
73欢乐颂扬
1向主我要欢乐歌唱田野美丽草绿花香
2向主我要欢乐歌唱青山绿水源远流长
3向主我要欢乐歌唱春夏秋冬不停颂扬
1鱼跃水中百鸟飞翔蓝天碧海显主恩光
2主赐生命万物兴旺良辰美景灿烂辉煌
3主恩主爱奇妙非常世世代代铭刻心房
赞美我天父感谢我天父赏赐世人鸿福无量
我心中欢乐不停地歌唱向主献上赞美颂扬，
向主献上赞美颂扬</dc:description>
  <dc:subject>
73hlsy
1xzwyhlgctymlclhx
2xzwyhlgcqslsyylc
3xzwyhlgccxqdbtsy
1yyszbnfxltbhxzeg
2zcsmwwxwlcmjclhh
3zezaqmfcssddmkxf
zmwtfgxwtfscsrhfwl
wxzhlbtdgcxzxszmsy，
xzxszmsy</dc:subject>
  <cp:version>1.1</cp:version>
  <dc:language>zh-CN</dc:language>
  <cp:keywords>投影</cp:keywords>
  <cp:category>投影</cp:category>
  <cp:contentStatus>索引完成</cp:contentStatus>
</cp:coreProperties>
</file>