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33303-14BB-6980-A914-0FA4CD655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7F1006-8F61-7C4C-29F2-F824BD797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22336-5CB5-AE4D-9B3D-76CEDE46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6FF47-7644-C0F4-E6DF-E74199E1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0C250-D357-9761-B9AE-EB0C521F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7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3EDE4-202E-03D1-64C7-9C3C7AC8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9D5D9-3F28-EED1-EC98-40F23F9A1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10ABA-CE96-8D43-C551-53955411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8C569-850A-BF03-AC4E-439E2AC7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47B13-5833-EC0C-FD36-558B9308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36619E-0394-115A-5629-B4F787C35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184BF-DF72-3CCE-3F11-0AEC82593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B7FBC-69ED-EE6D-5461-7712F82E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6ADA5-E343-6FF3-27B1-8B6568CC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42BF9-C848-CC4D-8426-7268421E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138BA-BF18-C381-C81F-8B6DD048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F5C71-B993-BF4B-3131-831F57DC0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1E515-D13A-92B6-E769-3F5C4F2A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799F2-E014-70EA-A033-B66ABFE7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7C3FF-192B-CF1B-4287-9B388E1B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29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46728-5296-3D26-1C43-327C8CF4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B5E4CD-61E1-966E-1EEE-B7A27C41D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08A85-6FE1-A297-89BD-56311172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5AD0E-7706-3464-A3B4-84E2D8C2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DD905-6FA4-55AC-95DE-C7F33700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87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487D0-525C-03C6-CC0F-32206B1F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8272F-8579-0138-2DD9-0888330A4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4EBC3-E750-88D0-D567-E956B73D4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1040FE-DC2A-BCAA-E02B-8A1E53E2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7F27A8-AE6C-CE16-E53E-BD20DD1A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9F41E-42AC-E0AB-AA18-97252564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FD5C7-D73C-FF6D-7AE7-D90BEADA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6E64C4-03EF-902A-4261-3B3045C2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B3B1BD-4F0A-9F9D-B78D-AA40CF68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ED18E9-661C-51B1-C5FF-8162ACE25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4319E7-A893-5F75-0947-F23EA2227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B47ACD-D677-0953-2D74-C6DFE956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A89F69-B690-BCF3-576D-F5D9B760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C7200E-6A3A-7791-8BEE-256BE31E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7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2DE4F-16C0-4D4D-1C7F-626CFB5D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90457F-6D24-32EA-A3BF-56502B0C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1B90B-0A75-9569-0B26-AC2AB94C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B8C746-D068-AD93-A49D-C0104ED5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1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2DB818-3A01-8ACD-65BD-833F5877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417AC3-E2BE-DC0D-FE6E-B5BBF38A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BDBBEB-5C3B-6C16-4F47-9FE4D121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E0CF-046B-F652-66BA-E2A49076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33170-E12D-6A0D-0CB0-0B406F2A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9FE61-1569-07D0-5C79-E28A705C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66D70-42D8-8CEE-BA9E-D7FD57B7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B549F-7194-215C-FB81-2E643E8B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06BA9E-22F5-F818-95DD-69646CCA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9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C3BF1-4277-7582-9115-0DE9AA34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88A050-B003-C870-7741-420E672DA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3C3658-9C81-978D-A5AD-31DFA4E2B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51D62-DFDA-E04F-6FCF-87676C13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4AD08-C289-B36D-EC88-DB87324E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593D7-C9B7-4068-0A2D-0EF556A2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965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692136-236E-682F-06FC-D1003BD3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B6EC98-00A8-C28F-BDD9-E60CB20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B5ECD-A4A9-612D-8F9C-3891B5617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1B75E-4A96-430D-95EB-378CA7821B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DECFC-6922-90D4-1E0E-2890CF63D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EDE21-7466-86C7-3AA4-8AF6EACEB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F8360-3BF5-427E-9800-8D95CA0BA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5" name="Picture 3" descr="7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0076.荣耀的主</dc:title>
  <dc:creator>Yihao Zhuo</dc:creator>
  <cp:lastModifiedBy>Yihao Zhuo</cp:lastModifiedBy>
  <cp:revision>1</cp:revision>
  <dcterms:created xsi:type="dcterms:W3CDTF">2024-03-10T04:30:23Z</dcterms:created>
  <dcterms:modified xsi:type="dcterms:W3CDTF">2024-03-10T04:30:23Z</dcterms:modified>
  <dc:description>
76荣耀的主
1神的基督荣耀的主祢的心慈祢恩
2受膏的王一切的进入荣耀得万
1溥我们现在全心全魂，到祢面前
2福栋曾被人训笑厌弃祢欲救人
1来朝觐我敬拜栋赞美
2人绝祢我尊敬栋颂扬
1栋祢的道路无可比
2栋今得尊荣至无极
76荣耀的主
3栋曾死过生命的祝福人者竟受
4不久华冠将加祢首不久铁杖操祢
3诅栋是父神所爱所钟，竟受苦难
4手神的基督我们现今等候祢从
3学顺从我仰塑祢记念
4天降临我敬爱栋顺从
3栋为我在世祸备受
4栋永远认祢为基督</dc:description>
  <dc:subject>
76rydz
1sdjdrydzmdxcme
2sgdwyqdjrrydw
1pwmxzqxqh，dmmq
2fdcbrxxyqmyjr
1lcjwjbdzm
2rjmwzjdsy
1dmddlwkb
2djdzrzwj
76rydz
3dcsgsmdzfrzjs
4bjhgjjmsbjtzcm
3zdsfssasz，jskn
4ssdjdwmxjdhmc
3xscwysmjn
4tjlwjadsc
3dwwzshbs
4dyyrmwjd</dc:subject>
  <cp:version>1.1</cp:version>
  <dc:language>zh-CN</dc:language>
  <cp:keywords>投影</cp:keywords>
  <cp:category>投影</cp:category>
  <cp:contentStatus>索引完成</cp:contentStatus>
</cp:coreProperties>
</file>