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5AE28-D90E-6439-CAE5-BD1CC6C50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40A195-9D5B-98AD-BF3A-B685BFEED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F272C-F5EA-225B-D964-86BA29CE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DACAC-BC0D-817A-B01C-0545E0C7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E476E-DE54-505C-221D-45449E10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0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FA0E0-10B2-534B-A021-49B80D6A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6DD9DC-DEBD-AF3E-8736-517613259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6DF6B-BDE5-4609-D210-D6AAC558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3902D-CE3D-4589-6299-AE169D39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50C4A-27FB-7D67-47DE-281EFC89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6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7C23BB-A8C4-93F8-C890-81EACBDE4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68BA8-BC8E-280E-58E2-9EA870BB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7A34C-6EEB-DBB1-7AD7-D11A38BD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21461-E07F-A407-4A98-B7D466AC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DA716-B005-7815-5F8C-9D7CCE81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5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3DA9A-850A-3106-7233-680BD7EF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F536D-C52E-B3E0-626A-67D73910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B0DB9-F513-BB59-DB4B-08FD19FE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F6C27-AFEB-39EF-70BB-93F69E41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B9393-ACA9-F718-BFC6-F1488446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5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A2130-653F-0D67-186E-2A275201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7BAD9-229E-69E1-F9AF-5B9833843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6DA5D-8BC9-6103-D280-37EF006F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6FCB9-F1C5-314D-8BD7-35739B97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20E01-5BEF-8995-92CF-E10420B7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8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0DB36-757E-B404-E661-DC110918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9DF28-4D78-A05B-6E96-74E003A15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CE46E-DFC3-1138-B0FC-EBE5DC433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11F33-3099-3216-1845-6C443667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9E2C2-5512-AA52-89A6-31E56EF9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E3227-BD8A-C678-0EA5-BFCC5E3B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7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6C46-0ADF-FCCF-C9BF-D595A363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74A08-6CC6-7570-B24E-D85C64676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6AF2AF-DD18-3828-FB97-63764F344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579942-E1E0-28B7-3532-328E6E401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8CB616-E37C-4F1F-3846-5E4568AB8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54FFE-E01B-F338-FA07-A9DFED61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85A62B-9B51-32A3-3936-C7BFD6F8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F3AA71-2D07-6BCE-E2CA-7E3E9798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07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78B5B-EB57-36B4-D7EF-C76C5352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9CDB8-89BB-E7ED-72A6-34B7C884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C8DFD5-7E8F-8D84-0CC0-7EECCCD7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18A336-66C5-35AE-A7AA-81A6C355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E1875D-7AD7-A3A1-7013-69CE751B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42EEF3-9EE0-B3EE-8A8B-15F42778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3A247E-77E8-1FDA-B2E5-7187E792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0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EF93A-BB1A-F0B5-BF40-40903A91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BFF95-C36E-B97B-4F65-24D56B56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C82C42-FD4E-66E4-83C3-9B7E83D06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DB53D-320B-1062-893B-80DBFA67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2C5D6-9331-BFDC-2E65-7892A2C9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F6A69-B16C-DDE8-28A3-C9B2DC08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3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31BA5-07A6-1218-F922-52EFEF9D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DC20FA-3B59-1ABC-D8DE-94D04AD17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5605BF-C5DD-1F81-7593-B6885E11F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ED794B-5655-6439-B984-EC1D1E9F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8EBB74-BC14-D106-E770-DE88D697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71E1B-55CB-FD5B-AE1C-B154753D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655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6D2888-990E-6B03-CA31-8564AE27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C5FCB9-1C1E-0E33-D0F7-52FDC1CC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7A372-B065-2D6E-7882-2D668F02D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A193A-EBDA-ED5D-4393-4AB6602C1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A6F14-D5F3-5A6E-8E07-FCA692019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0077.你是荣耀君王</dc:title>
  <dc:creator>Yihao Zhuo</dc:creator>
  <cp:lastModifiedBy>Yihao Zhuo</cp:lastModifiedBy>
  <cp:revision>1</cp:revision>
  <dcterms:created xsi:type="dcterms:W3CDTF">2024-03-10T04:30:26Z</dcterms:created>
  <dcterms:modified xsi:type="dcterms:W3CDTF">2024-03-10T04:30:26Z</dcterms:modified>
  <dc:description>
77祢是荣耀君王
祢是荣耀的君王栋是和平之主，
祢是天地万有主宰唯有祢圣洁公义
天使都向祢跪下敬拜尊崇祢，因为
在祢有永生之道祢是主耶稣基督
和散那归于大卫的子孙，和散那归于万三之王
愿荣耀归于至高神耶稣是弥赛亚</dc:description>
  <dc:subject>
77msryjw
msrydjwdshpzz，
mstdwyzzwymsjgy
tsdxmgxjbzcm，yw
zmyyszdmszysjd
hsngydwdzs，hsngywszw
yrygyzgsyssmsy</dc:subject>
  <cp:version>1.1</cp:version>
  <dc:language>zh-CN</dc:language>
  <cp:keywords>投影</cp:keywords>
  <cp:category>投影</cp:category>
  <cp:contentStatus>索引完成</cp:contentStatus>
</cp:coreProperties>
</file>