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D5732-0C71-437C-F966-3829B09E1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100D3F-BAEB-F652-4EAE-442086300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68D572-E164-31FA-3746-0E178611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50FF-9C1A-4A99-9F62-725044B158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09D46B-6C56-9B3C-8DEE-7B8B2AC6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2C0498-8947-21DF-A689-D8ABB626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F888-59C1-49AE-B0E6-DF12C77DE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20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DDB3D-C419-EFEB-8C05-A59D5149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108571-AFE7-3714-A837-DFB20F591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B9F730-751D-71E6-B83D-0E53C9C9A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50FF-9C1A-4A99-9F62-725044B158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6018F5-58C4-E4B2-83DE-CF1344435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9CEEFC-E5C2-9ACB-1E00-E28584EC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F888-59C1-49AE-B0E6-DF12C77DE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1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F5E490-8E6A-A8F8-025F-7BA1A08DC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FCDE72-4477-B226-5F07-51674F9D4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139B95-4838-1045-DBBB-0F4FEF45C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50FF-9C1A-4A99-9F62-725044B158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23CCAA-0F6E-E1CA-157C-9362B823C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2B0248-0065-38A4-0692-319629BF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F888-59C1-49AE-B0E6-DF12C77DE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8B502-0E6F-C0FD-628A-05224DCC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1AD6B7-283C-549C-8CC3-4C47DC10E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42419B-B909-8147-E5DF-9270E2A8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50FF-9C1A-4A99-9F62-725044B158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F2F88-64BB-3D65-A379-4D16720A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B98598-6DC9-E5CA-92CC-7312C0F0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F888-59C1-49AE-B0E6-DF12C77DE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35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1AAC5-87C9-27FC-B5F8-24D087A6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4A8AE6-64E0-F27B-A089-E15A3649A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2A642C-799E-F6B5-44ED-DB7A1B3B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50FF-9C1A-4A99-9F62-725044B158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DE985F-C662-DE2D-19E5-0A5AE4E69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28DE9E-0513-C45B-452C-E4D7DBE1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F888-59C1-49AE-B0E6-DF12C77DE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10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66A98-5DE1-F3C4-91E9-50BA21C4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DFCF93-6C72-73F0-AF51-5626389A7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ABB4AC-854D-55AA-1EDA-BE290C9F4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6A9641-FAED-9C8D-3841-AC334EF93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50FF-9C1A-4A99-9F62-725044B158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29304C-B7F5-699B-5342-C8E1F4E8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586DCA-4CAB-CF42-A90E-33BB9613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F888-59C1-49AE-B0E6-DF12C77DE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80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4348A-FA38-0A4D-4E60-B5C4F7978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48309E-94A2-8F51-9DA2-9667760D7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C86D88-25C1-462D-3FBB-82F83B3B1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CF36E4-16E9-3912-7148-06A56FA1C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449E96-0FBE-24CA-014E-871A199CA1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A3A86D-16E4-5C0D-A504-D49B735C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50FF-9C1A-4A99-9F62-725044B158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1A9E7A-4ABA-1954-1C72-07CA9643B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7B452E-473A-8E8B-D188-751C07A1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F888-59C1-49AE-B0E6-DF12C77DE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87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53FAE-C21B-1654-17C2-A8E268404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A15D9F-0B18-C892-9B40-1FDDF1CCF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50FF-9C1A-4A99-9F62-725044B158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697A6F-2008-7E14-1CF0-171C0AAD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6661E0-CAE4-06C0-9F7E-B345E5B38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F888-59C1-49AE-B0E6-DF12C77DE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18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30268F-560A-AB75-C41C-D38FED4A2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50FF-9C1A-4A99-9F62-725044B158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666E44-B10C-5126-3F34-1255A6BB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877578-3BAE-8C5E-33F8-5B1262C0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F888-59C1-49AE-B0E6-DF12C77DE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05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71678-9D1A-C22B-F25A-8BC4C51D6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1C6DC1-16F8-7DB1-D46A-A9CD80099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109F2A-F55B-E332-BD4F-E7C1F1A26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34DAE5-025D-CA28-1159-F556C895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50FF-9C1A-4A99-9F62-725044B158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657628-B1A3-4428-7B6A-601605E8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96744B-1EBC-E61A-04AB-18090E7AA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F888-59C1-49AE-B0E6-DF12C77DE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11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4180D-59BD-E7AE-487E-EC90B531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5BE461-946E-F51B-1788-5DAABA251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0E97FF-867C-C70A-AAF3-2D1EE6F66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D14A7F-03C4-CEC4-0090-10618D81E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50FF-9C1A-4A99-9F62-725044B158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1032A-4CA9-7A61-FF38-087254E9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16E2CC-C089-785E-1FFC-925EF082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F888-59C1-49AE-B0E6-DF12C77DE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38612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C159D4-3371-779B-222F-47C365E8F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9F7A34-A127-1437-DA2E-A376C66FA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185DE8-7D55-EF5C-76BE-6FE2BA02CF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350FF-9C1A-4A99-9F62-725044B158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4E21C1-A8B4-D2EB-8A41-858FF1652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CB2F95-4321-2A61-4470-F8BBA8952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6F888-59C1-49AE-B0E6-DF12C77DE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21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 descr="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3" name="Picture 3" descr="7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0078.崇拜圣名</dc:title>
  <dc:creator>Yihao Zhuo</dc:creator>
  <cp:lastModifiedBy>Yihao Zhuo</cp:lastModifiedBy>
  <cp:revision>1</cp:revision>
  <dcterms:created xsi:type="dcterms:W3CDTF">2024-03-10T04:30:29Z</dcterms:created>
  <dcterms:modified xsi:type="dcterms:W3CDTF">2024-03-10T04:30:29Z</dcterms:modified>
  <dc:description>
78崇拜圣名
1有膝都当跪下崇拜耶稣名有舌都当
2奉了池的命令万物始造成，天使始现
3哲时自己电微诞降罪人中接受世间
1承认池是荣耀君礼是太初真道
2容颜天军始发声宝座始皆建立
3名字，亦如众孩童忠心守此名字，
1池是真光明我们称池主幸乃父所欢欣
2群星始流行天空始成统系万绪始有伦
3圣洁贯始终最后戴此名字胜死建奇功
78崇拜圣名
4欢然举此名字藉着人的光，超过各级
5心中设起宝座欢迎主降临为我洗清
6将来主必再临戴着父荣光周围天军
4群灵达到天中央，升上庄严宝座
5污点驱假留真诚若遇试探攻击，
6侍立</dc:description>
  <dc:subject>
78cbsm
1yxddgxcbysmysdd
2flcdmlwwszc，tssx
3zszjdwdjzrzjssj
1crcsryjlstczd
2rytjsfsbzsjjl
3mz，yrzhtzxscmz，
1cszgmwmcczxnfshx
2qxslxtksctxwxsyl
3sjgszzhdcmzssjqg
78cbsm
4hrjcmzjzrdg，cggj
5xzsqbzhyzjlwwxq
6jlzbzldzfrgzwtj
4qlddtzy，sszybz
5wdqjlzcrystgj，
6sl</dc:subject>
  <cp:version>1.1</cp:version>
  <dc:language>zh-CN</dc:language>
  <cp:keywords>投影</cp:keywords>
  <cp:category>投影</cp:category>
  <cp:contentStatus>索引完成</cp:contentStatus>
</cp:coreProperties>
</file>