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A5AF-77E6-0604-24E7-584E8BDE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02B81-903C-B901-3EDD-2B34BF28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4D711-537B-1B35-B85A-0B0695A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75917-A0D9-B901-40E2-54862040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E586E-5006-2990-EBCC-E0F7892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BB0B-2A2F-4D42-E251-1A4B3A82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8D154-AC32-EB3D-B342-E6CEFA7C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1238-6D5D-83DB-A085-1AE934B0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AF20-F991-C0C7-60EE-6E3C682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75C0B-25F7-E0EE-1C5F-2E6B2D52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FB91F7-0D48-71D2-7683-7ADAD27F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23094-2041-1536-2B4D-6BEE79EC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32DD3-0C91-1E43-C1E2-4942EE2B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2957B-2C4D-2FA5-54A6-C9CC42D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E5BE2-DC9E-7AF4-DE47-89581907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7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DA9E-BB29-CE92-CBB0-653303D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CD4C7-BCBD-3986-14D5-CB1DE4F0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3F93C-A8B6-03D7-7F94-DB23AA73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6C911-C331-483F-0183-5F5CC36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11A56-C36A-C79D-8EF7-66D2D45D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9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46A43-1DD3-B287-AC4A-9FC1C83B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248C2-7BF9-09A6-438B-ABDAB9F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1A6F9-65F2-51B6-F0AA-A01EC4FD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9115-71CB-814F-2E7E-7DC38E6E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C5F1E-5E17-8BF0-DA33-D17F9E5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EBED9-2CAE-3FE9-036E-B18A3A98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55E3A-40DB-2BC9-51A7-5643B5F3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F39DB-86C9-17CD-32E7-CD55884D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98169-9518-DD70-AAEF-ED69E1C9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FD5CC-DF29-AF8D-C9D3-D3D692E9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34401-88CD-4591-6ADB-600DDD2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0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970B-FB5E-3AA0-0E39-410BBEA6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CBEA1-00E9-B030-86FB-5BCF9256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8E0A5-6C0A-400D-05C9-368D3AF7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EBEB2-EA1B-F748-92FF-92FB8B34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14775B-2D4E-28A3-E10C-47F123110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A027B-44BB-AAA2-6713-B5DC9861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A3F77-AF8E-C8B4-1FB9-1A1381A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09A59-C97B-339A-1799-A388CA6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537E5-3483-6DE4-82F2-23D507AA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A7CA0-0E5E-B338-79FA-EAC05C1D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FF8FF-8783-7380-B002-BC0C3BD1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53B82-E2DE-14C9-EDAA-4D46FA35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1EABB-1CE2-D6A6-B448-7E94482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21476-C045-52B4-68AD-9B76ADA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8FD05-479B-7E12-0444-3605D297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F7D29-226D-8AF1-CC5B-B75A1568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68AE4-5E6A-5D6F-2A34-65D2A348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E0336-F8D8-5383-843F-9F45D718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D80D4-C48B-E6C7-603C-B25A42C7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95ABB-4342-3A6D-A1BF-52D1F4D8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61968-FC59-0B29-B70C-0D3D106D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149D-D77D-E453-0CF0-7D71445A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4E207-3F1E-FAD8-9E63-9CCE6E7F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48EBE2-52A3-A596-BACF-F788ABEC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756BC-517A-0938-E1F2-08AA019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94C5F-73D5-F3B0-1C2D-83E42E9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5B412-579F-6625-E4DD-95AFAE76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05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CC2B34-D554-035F-EA68-1C03F288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4F9F2-953C-DC06-2B01-7BDD9FEA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4605-253C-656D-4A18-C05019243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7E815-21B6-347D-518E-84C0F088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574F8-C6B4-896E-5BAC-969FF66DF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0081.称颂主名</dc:title>
  <dc:creator>Yihao Zhuo</dc:creator>
  <cp:lastModifiedBy>Yihao Zhuo</cp:lastModifiedBy>
  <cp:revision>1</cp:revision>
  <dcterms:created xsi:type="dcterms:W3CDTF">2024-03-10T04:30:36Z</dcterms:created>
  <dcterms:modified xsi:type="dcterms:W3CDTF">2024-03-10T04:30:36Z</dcterms:modified>
  <dc:description>
81称颂主名
亲爱的主耶稣祢名何等可爱，
在栋身上满了馨香白而且红恩德无疆
且比诸兄更美更强超乎万人之上
人间爱情都有限量惟祢爱我将命赔偿
卸我罪担去我优伤赐我永生真福无量
主啊惟有祢爱满我心怀
无他析求无他渴想只得一生向栋歌唱</dc:description>
  <dc:subject>
81cszm
qadzysmmhdka，
zdssmlxxbeqhedwj
qbzxgmgqchwrzs
rjaqdyxlwmawjmpc
xwzdqwyscwyszfwl
zawymamwxh
wtxqwtkxzdysxdgc</dc:subject>
  <cp:version>1.1</cp:version>
  <dc:language>zh-CN</dc:language>
  <cp:keywords>投影</cp:keywords>
  <cp:category>投影</cp:category>
  <cp:contentStatus>索引完成</cp:contentStatus>
</cp:coreProperties>
</file>