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F18DD-98E7-E753-74A5-CB8E9D415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CBF31F-F287-EDF5-0B7F-549AF663D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B253AC-6CD8-A10E-B0D9-ABB94BE0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107E-A6B4-4EFC-82DD-275A85921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353048-669D-1436-6CA3-C78FCA22C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92D3D7-DC58-E007-7495-89111EEE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852D-D356-49DC-AF12-D15524A33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34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1E124-36F2-5185-8110-8FF2C1EBB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57BBD3-F98B-C34D-1D71-BA187641B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B7540C-0EA0-97C9-595A-053CB0082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107E-A6B4-4EFC-82DD-275A85921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B66093-B906-25D6-2450-001CC36E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B714EB-BEC3-A8FB-BB09-72F43096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852D-D356-49DC-AF12-D15524A33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98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E534E6-099B-03EE-E9CD-2620D4E98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1F8717-28E8-CC8E-6FE6-B55EC9105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68B49E-DD73-5F58-990C-F88D66C0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107E-A6B4-4EFC-82DD-275A85921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D96F7-EA30-9322-7341-4DDBA57FD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DCF18E-66F1-7184-A1AA-987ED874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852D-D356-49DC-AF12-D15524A33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81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67A92-3D78-F7EB-C892-47ACA4E1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0885EA-3930-C319-4F12-07328674B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9C4DBD-6A23-3AC2-59FA-2AB8AC36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107E-A6B4-4EFC-82DD-275A85921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A895FF-8747-2BE7-4DA4-BD02DDC2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C9C4C-D493-A82B-B49B-048575E9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852D-D356-49DC-AF12-D15524A33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13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59B17-4093-4A22-9B06-1E0A85ACB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D2FB55-CCDC-B24C-7153-3565C60BC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84A833-383C-DCC0-E5C9-D0DB2C02B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107E-A6B4-4EFC-82DD-275A85921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BDA28-D5F4-1C80-E63B-5E0FDCFF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AF7C99-5A76-AB8A-CDA3-73723ED8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852D-D356-49DC-AF12-D15524A33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39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F0283-7911-5DC3-DDB9-E4718157E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61DC92-38EF-CA6E-7465-F7DBD1424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6C6091-134D-9AE5-8ED1-FC7851B32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389A17-1382-4D57-8723-3643E6D8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107E-A6B4-4EFC-82DD-275A85921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139D1F-4EAB-0584-4B3D-EBD1F204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2FE8F7-76EE-9F7B-04B5-45C890B9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852D-D356-49DC-AF12-D15524A33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25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BD7FE-9FB4-FC3C-9C5D-D8EB82E5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319A7A-4FC8-20AD-0941-4154A3811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8631BB-4E0C-EFB3-F897-A870C9DF3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42F01E-B7C7-6101-F0BF-E8532AFCD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E24C13-EF8F-B2D6-2A64-725D1725D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552E57-0C65-171E-9D20-54EC087B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107E-A6B4-4EFC-82DD-275A85921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6BA0EA-C281-4C59-F546-3CB9F367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1895CA-EBDD-EAEE-93AB-9611CD49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852D-D356-49DC-AF12-D15524A33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3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A3A04-CA22-67B2-A39A-27031AA55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626479-7F1E-9B02-EF81-F9CB04E9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107E-A6B4-4EFC-82DD-275A85921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5B0885-0216-D006-87C3-E149ECC22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829672-FFA4-953B-65BA-433AC286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852D-D356-49DC-AF12-D15524A33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01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5FBE36-20D3-B5D3-9416-9CC6196AA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107E-A6B4-4EFC-82DD-275A85921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D0A20D-F002-11ED-4855-FDF198FD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517882-4021-2345-A1FD-B6204900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852D-D356-49DC-AF12-D15524A33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5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73BFE-B51B-8781-938C-DE5C0135E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2ED8CB-6F7C-38FF-C5CB-DCD60AA13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02BD82-81D8-8EC7-2FBD-C5F94FAC2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89FC90-6FFF-6279-47CD-BBE0D76DE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107E-A6B4-4EFC-82DD-275A85921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D3AD43-CE03-B367-143E-9BDAD226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DC718F-D786-A18D-5A8E-B77DC2F2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852D-D356-49DC-AF12-D15524A33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74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16D8B-8950-6314-8446-0BE4EF4A7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BFBC05-6CDD-2898-56AD-F94E4F679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99A480-6595-8E08-83B6-782527BD1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E6C801-6260-3147-989B-DFE1D4AD4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107E-A6B4-4EFC-82DD-275A85921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893ED6-BC5E-D6DB-EE2D-C79C793C5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3F5C01-8A58-5121-97CA-A88F3A6D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A852D-D356-49DC-AF12-D15524A33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94256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F40D50-A798-C6F4-96B5-FF08F573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704598-5168-D6DE-5E26-0661A912B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A36BAB-9877-FAE5-7430-8131F672C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C107E-A6B4-4EFC-82DD-275A8592197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70DB99-7974-6E4C-64F8-17C700FE9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4BFD6-D4D9-F774-43D3-648E21EBF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A852D-D356-49DC-AF12-D15524A33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10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 descr="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0084.千万声音</dc:title>
  <dc:creator>Yihao Zhuo</dc:creator>
  <cp:lastModifiedBy>Yihao Zhuo</cp:lastModifiedBy>
  <cp:revision>1</cp:revision>
  <dcterms:created xsi:type="dcterms:W3CDTF">2024-03-10T04:30:44Z</dcterms:created>
  <dcterms:modified xsi:type="dcterms:W3CDTF">2024-03-10T04:30:44Z</dcterms:modified>
  <dc:description>
84千万声音
1听娜1千万声音呼喊神的羔羊当受赞
2赞美羔羊和声四起天上众军都合，
3这样感激心香虔焚永向父的宝座升
4天使天军向池崇敬全体遵从礼训言
1千万圣徒同心响应高举救主至尊名
2万口莫不同声歌颂宇宙充满救主领
3万人莫不向主屈膝宇宙万有亦领恩
4圣哉圣哉圣哉上主昼夜领扬歌乐喧</dc:description>
  <dc:subject>
84qwsy
1tn1qwsyhhsdgydsz
2zmgyhssqtszjdh，
3zygjxxqfyxfdbzs
4tstjxccjqtzclxy
1qwsttxxygjjzzzm
2wkmbtsgsyzcmjzl
3wrmbxzqxyzwyyle
4szszszszzylyglx</dc:subject>
  <cp:version>1.1</cp:version>
  <dc:language>zh-CN</dc:language>
  <cp:keywords>投影</cp:keywords>
  <cp:category>投影</cp:category>
  <cp:contentStatus>索引完成</cp:contentStatus>
</cp:coreProperties>
</file>