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C1C18-F172-EB56-9B9D-3ADB20F31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974C99-C6EC-EEE8-3AF6-F4CB97D31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90985-B878-6A1A-1FB3-BF8298FC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F0F-415D-414B-80AB-B18158E9F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CAFB8-5A87-75DC-B36F-A5148ABA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095E2-1F3F-602F-0838-FB5B43AB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573-ECC7-44AA-AEC6-C0D56BC12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90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CD327-BCC9-1188-6F29-F21E8F8B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E8685B-5E02-DB4C-DDF9-03DC2D5E8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33CE68-6371-960E-66D9-7704FAEE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F0F-415D-414B-80AB-B18158E9F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4B733-4C1A-B4C7-634F-9D04DBE2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7D59E-D121-87BA-A0D5-04D26F3A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573-ECC7-44AA-AEC6-C0D56BC12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9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68E992-E1FB-33BB-E2B0-6B1BF3E79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146A9C-2D33-065D-5472-D43320B49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5F5E4-6186-1344-C44C-39777AEC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F0F-415D-414B-80AB-B18158E9F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906F6-3925-7E30-D476-78D8D8A0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09932-E273-2278-821E-077A9CD6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573-ECC7-44AA-AEC6-C0D56BC12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4F58E-93D7-53F1-6385-856AB2CC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68FF60-73D0-004B-3F78-3EE59D19E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3C1D2-6A32-77A2-662A-C76C036D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F0F-415D-414B-80AB-B18158E9F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4405D-AFE1-5886-90D6-0853EE3E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79B41-9127-12FD-BA1D-EFCF690E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573-ECC7-44AA-AEC6-C0D56BC12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52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80C48-B0CA-FCDA-8001-5631CD67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162F80-6E14-B7A3-D9B5-CA3067269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8F64C-6D01-6C19-4E73-73B9333A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F0F-415D-414B-80AB-B18158E9F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774F88-5275-960B-E868-958DACAE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CE87A-5C48-7D20-2A4F-C6A529D4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573-ECC7-44AA-AEC6-C0D56BC12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0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0F3BB-7156-CA5F-DE2E-355FECA7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C6EA9-820C-CA41-5CF9-733DF40AB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930638-33F2-9CC4-EC7A-CE5011719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E69A93-3573-7742-5980-AE130EBC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F0F-415D-414B-80AB-B18158E9F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8D03FC-2BC0-BCDA-2BC6-6F21F2BB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2EB721-1DDC-5FB1-B5B4-0C55B51C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573-ECC7-44AA-AEC6-C0D56BC12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5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E7998-4F29-4D64-F71B-29999BDA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B8674-31D5-1B2C-4FC0-D6D397D4A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D4BF6C-8154-39A7-4F1F-06E3C51A8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C1F2A9-2C16-BC23-B0EE-7E3D3693B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291C9D-2238-0804-F1FD-C8B7033BA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D94216-D139-5309-D59E-E2C0F775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F0F-415D-414B-80AB-B18158E9F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954214-FEA2-661A-A7D4-FDBEFA8F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F3BFD1-5108-9160-1C12-476769FD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573-ECC7-44AA-AEC6-C0D56BC12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3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F8293-3E97-B96B-94DE-6922E2B2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E5C9FF-484B-7064-3AF5-399FC571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F0F-415D-414B-80AB-B18158E9F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9BFE80-D4BC-0335-02D9-329B60E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128E03-E7F6-E427-7B92-2A885377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573-ECC7-44AA-AEC6-C0D56BC12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4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271B35-DB13-DE4C-294D-618EF0D3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F0F-415D-414B-80AB-B18158E9F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68BEDF-88F8-DA59-E017-E2CE2FEB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913FD1-5F7C-8E91-5C06-92818438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573-ECC7-44AA-AEC6-C0D56BC12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57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5123D-52BF-0E36-949C-507FE4BE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91F0E-4EAF-8EA2-A519-B3FB86288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6994FE-75E3-C262-27C5-02C193E36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63014D-A64F-1624-2AF4-7FD93C22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F0F-415D-414B-80AB-B18158E9F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733C65-9987-52F5-2544-6E55B256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776C4-3D32-7C93-167B-CB3D45A2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573-ECC7-44AA-AEC6-C0D56BC12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78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EFB10-A629-56F3-8FD1-ECB5FCD78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003533-B2C8-1D58-8DCC-EE206BE8D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CDD0A0-D344-0120-499B-931451B52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090829-0DF8-D817-2E4E-ECFB7852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F0F-415D-414B-80AB-B18158E9F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1A3613-4EDD-DBAE-B3C5-927B3204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2DBC0-F6C9-4D72-657C-2F84FD66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573-ECC7-44AA-AEC6-C0D56BC12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21284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7A1795-32AD-E87A-DDD8-D538CDF4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6C601-0FFD-A123-9070-4BA433CA1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BA9D5-EC8E-79FD-B9AD-3017259EB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18F0F-415D-414B-80AB-B18158E9F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3F68F1-F52C-C3BA-12F1-B1E0DD131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73CA5-325A-AE34-185E-7491A0909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BD573-ECC7-44AA-AEC6-C0D56BC12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1" name="Picture 3" descr="8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0085.荣耀归主</dc:title>
  <dc:creator>Yihao Zhuo</dc:creator>
  <cp:lastModifiedBy>Yihao Zhuo</cp:lastModifiedBy>
  <cp:revision>1</cp:revision>
  <dcterms:created xsi:type="dcterms:W3CDTF">2024-03-10T04:30:46Z</dcterms:created>
  <dcterms:modified xsi:type="dcterms:W3CDTF">2024-03-10T04:30:46Z</dcterms:modified>
  <dc:description>
85荣耀归主
上来啊我们嘴唇抹血对神献上新歌：
2这一点心这一片舌虽算不得什么
3我灵以我救主为乐生命向池奏乐
1挑旺灵里祭坛的火涌出荣耀荣耀
2因信既已蒙恩被赎算配得主喜悦
3虽我声弱不甘缄默称颂祢爱何多
1冲破天空升腾宝座涌出荣耀荣耀
2何幸今日有此资格笋配得主喜悦
3愿我音波直上云雪称颂祢爱何多
85荣耀归主
4哦主祢真满了恩泽口舌真难述说
5看娜基督隆临荣耀圣徒高声歌唱
4让我就有千万舌头还是不够唱和
5哈利路亚欢呼雷作听啊天唱地和
4全身骨节也在踊跃还是不够唱和
5和散那王震撼渊岳听啊天唱地和</dc:description>
  <dc:subject>
85rygz
slawmzcmxdsxsxg：
2zydxzypsssbdsm
3wlywjzwlsmxczy
1twlljtdhycryry
2yxjymebsspdzxy
3swsrbgjmcsmahd
1cptkstbzycryry
2hxjryczgspdzxy
3ywybzsyxcsmahd
85rygz
4ozmzmlezksznss
5knjdllrystgsgc
4rwjyqwsthsbgch
5hllyhhlztatcdh
4qsgjyzyyhsbgch
5hsnwzhyytatcdh</dc:subject>
  <cp:version>1.1</cp:version>
  <dc:language>zh-CN</dc:language>
  <cp:keywords>投影</cp:keywords>
  <cp:category>投影</cp:category>
  <cp:contentStatus>索引完成</cp:contentStatus>
</cp:coreProperties>
</file>