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66C4-8B65-A96B-0427-1B7DB90CA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762D1-2CF3-8C95-6790-9D9D7F238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CAE50-6F25-530A-D571-5EECA352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28DE4-F177-EC20-0C2F-A4168759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C5EC2-FBF8-7597-EDD7-E7835A4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0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4D10-B8C7-0985-1B8C-F02DFC40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82FF2-32FC-048F-62AF-933D947E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F5BB2-38EC-6360-BA99-690715A5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764D-BD87-0E1A-550B-960ECF32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7347A-1441-95D0-8058-205110B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9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FE26C-97DA-1F0F-F1BA-6C211F74E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537E3-920D-EFF8-F22D-DC5894C4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C7269-9F09-93D2-7BD6-3EA41E91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EBCA6-95C1-7F1C-CFF0-60935ABE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E02E-6B85-FEE4-F808-9F2A9A4E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698D-B751-6AC5-659B-26779149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C1305-6B04-A199-0A8E-3525BAE3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30618-C189-9659-DB37-5D561EF9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C11F5-13E7-2E8B-8FF2-E979BA38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71C30-6494-0C0B-49D5-4AFED9D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4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AB93B-B187-B97C-93D9-27EFB58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66AAD-9CAC-8348-06CE-E0B189AC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30737-9B14-CFA0-CE28-8DB04DB8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0E3D3-9F90-4A2D-AA82-42DA2AEA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3213B-8131-5CC4-2633-017BA29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61D86-11E8-F5E6-2EF6-651133C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A830E-90B3-39EC-6D8E-5F778F0F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BA3E-B901-27B2-60E8-8BA03BD1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31447-EAD5-7A53-9053-2A44B24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2BEBC-BFDA-3F33-40A6-B2836CD4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E9CDD-338D-4F8D-85C4-8BA5D55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BCD7-3A79-4D7C-FF93-0AE51089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7FE50-78C3-D6BA-F3B5-E65819E3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31391-DBBD-AD9D-DBEF-ABA82505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D6A05-E75C-739E-46A9-C3AD1F910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C9050-D233-65AC-8AE5-E8C214B20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DD7C3-2D41-0E12-345B-D0EF84AB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A2A1F-9CF2-8773-84B9-BDA2B6A2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9CC06-B6EF-2539-03AD-97A0EB4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9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164D-4A86-9C6C-9A76-90951FE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188AB-6838-23A7-575E-7B7074FC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836E8E-0F02-B0C1-FF34-2DA0B56D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CC3F4-ACC9-703B-36DC-3359BFE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1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9E451C-DD73-E4CD-714E-78CAFC3A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8E24D-606C-3490-349D-29307A70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F33AB-87A3-2B5C-F33C-08D22D67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3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0079-6086-2C16-065C-1AB2B55A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A8FCD-18AF-9F7B-09F7-E27A8EE6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3DC5E6-E66F-2FA6-ABD5-07E57095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D998-6FF6-E159-FCDF-A93F393C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CE35A-C6ED-BBC6-43FA-1356A37D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1B21-A2ED-8875-EA10-7CF7BD2F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84304-FC7A-954D-C020-564155E3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C3A1B-D60F-9E3E-54A5-7B6B3CDF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22E53-9C2C-34B9-8081-7BF3E986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70D10-3682-6786-A192-DDF66400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873B8-C2BB-D476-C969-D03FAC07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C86E0-2D92-D3A9-47EE-18328863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161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821B3A-89E9-20F5-69CF-F7252ED5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0883D-DD24-86AC-8EF6-A2D03A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EC316-59A4-93CD-6207-583EFD04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6A74-2EEE-4343-8AA3-9C60419705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241FD-92DC-691F-9A58-FBE4D7FD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CB52-F158-BA48-6CE3-C29887B6D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C208-CFDD-4E79-9618-3138A8A21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8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0086.赞美耶稣活水江河</dc:title>
  <dc:creator>Yihao Zhuo</dc:creator>
  <cp:lastModifiedBy>Yihao Zhuo</cp:lastModifiedBy>
  <cp:revision>1</cp:revision>
  <dcterms:created xsi:type="dcterms:W3CDTF">2024-03-10T04:30:49Z</dcterms:created>
  <dcterms:modified xsi:type="dcterms:W3CDTF">2024-03-10T04:30:49Z</dcterms:modified>
  <dc:description>
浙赞美耶鲜活水江河
赞美耶稣活水江河越流越广越流越远
传道医病，领人归主，圣灵充满赞美主耶稣</dc:description>
  <dc:subject>
zzmyxhsjh
zmyshsjhylygylyy
cdyb，lrgz，slcmzmzys</dc:subject>
  <cp:version>1.1</cp:version>
  <dc:language>zh-CN</dc:language>
  <cp:keywords>投影</cp:keywords>
  <cp:category>投影</cp:category>
  <cp:contentStatus>索引完成</cp:contentStatus>
</cp:coreProperties>
</file>