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01A7-A2C4-705B-0627-F596EDF67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DFB0B-CF72-E48E-D444-3127EEE6A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79298-D684-5B34-0677-AF531274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50E22-7797-E303-7F01-FD5E6438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79DC6-4D6D-4D29-D937-7305840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9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6321A-A9B6-31CC-8414-0B1717B1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EB519-A417-FF99-6C91-3A19A86F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D92F1-5B59-08A9-F1E7-D03CD4DF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EF1B0-D4BF-976C-D0DC-C0C73900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477B3-EB9E-BAAB-24E1-5A373D8F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C2A95E-F8A4-8615-12AF-6C00125F4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D5F06-D2A1-77D5-DEAE-69529D364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7B060-564E-88BB-363D-F3235BC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00DFF-6B76-2B73-59EB-3E610214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C32B0-4269-8BDC-2922-079EDA21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0AD90-E630-2370-BD02-4E2216A6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C853-E3B2-3804-A669-10EFAE92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489AF-5201-9FC0-311F-273F14B2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24566-90E9-CC08-F503-A7527BCE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73292-BCFA-8778-AB84-9E5A0283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CA401-5BD9-EB82-FE6E-55D0998C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301AF7-6FF8-0AAF-DBEC-332EF2B0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2C24B-677E-672A-740A-E70076E6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F25F3-8ADA-774B-3570-8A08CAED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6755A-5798-3FD2-18AB-EBA5884A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1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406D8-905C-79DF-FF00-82117260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76014-D0B4-17C3-7626-7C6BF1F10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1A13D3-D20E-5C80-EAFE-F6586764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C137A-ABAA-7B01-E322-BC8F6BAB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CAFB6-D5A1-084A-BB22-8D2B08EB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A8E15-9567-4A4F-CA71-C340DB28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3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35481-9455-6C72-D822-C41FE03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23A72-6DB2-5175-A7B1-8A8F34A5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48B47-60ED-CF1C-D861-5327E4150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9906BD-1B9A-9836-16AA-F88FDD62D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A9723-6019-5B99-DBB7-07996D070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2213D-B183-AC22-DF0E-3288885B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2AB43-30FF-F4C1-6074-3B74672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DEC299-204A-F3E7-5D70-0DAA44F4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4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244D2-CF06-BC8F-CA72-348B04CE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51ADC-D7CC-7A79-C5D1-6B932F9F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54E25-0524-50C5-692D-D68291EE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09F392-EF7E-E468-A2D4-CC2DD790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1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8F7430-98BC-67DC-CF04-C51730A3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5B359C-8FF2-CA62-8E69-2A3F4CAB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2EE2CB-E6A2-63CE-6F84-F88B573A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1E567-CD1C-636B-80CD-4D539B87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EDC9F-11E7-623A-0296-2A1DB9B5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F3FD5-8AF8-AFB1-92A0-B4E54831A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53407-6DBD-1012-F6DA-6D04E81D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DF6D3-31CD-E382-C2D4-543491B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1A07F-F964-C09F-F83A-8ADB4F2C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5A152-AEC4-5CBF-A939-885D5FC6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FA5DE-5126-B1A3-A3A6-3FD99712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53095E-67DE-18E0-5E48-42DA6B3D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02D6F-8153-5528-3EF0-0D93C8D6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BB2D0-F7F6-D48F-D847-E7C36466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29B20-612F-BB0E-D9EE-9371058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305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14C66C-BB91-7C8C-C63C-40BEEDDE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0ECB2-AAF0-83F3-A5B8-E912D9A1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71A58-270F-E298-4402-A1247F078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6DE7-75DE-444A-AC0E-8D3781626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CEEDC-7DB3-8D3D-999A-CC3696386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E050B-E47B-0737-0A28-107E318F3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08358-BCA1-449C-9599-FE8F77049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 descr="9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0091.美哉!羔羊的新歌</dc:title>
  <dc:creator>Yihao Zhuo</dc:creator>
  <cp:lastModifiedBy>Yihao Zhuo</cp:lastModifiedBy>
  <cp:revision>1</cp:revision>
  <dcterms:created xsi:type="dcterms:W3CDTF">2024-03-10T04:31:02Z</dcterms:created>
  <dcterms:modified xsi:type="dcterms:W3CDTF">2024-03-10T04:31:02Z</dcterms:modified>
  <dc:description>
91美哉：羔羊的新歌
1美哉善哉羔羊的新歌荣耀归主荣耀归主
2听娜歌声由天上飘来荣耀归主荣耀归主
3此歌声音应当亮且清荣耀归主荣耀归主
1这个福音赐无比快乐荣耀至高的主
2神就是光神也就是爱荣耀至高的主
3此歌题目应当常鲜明荣耀至高的主
1降生人间耶稣基督离去天庭是为救赎
2世上所有悲伤人们不必绝望毋须烦闷
3唱至内心欢喜跳跃唱至天下布满此调
91美哉羔兰的新歌
1如此奇爱举世皆无世人都可蒙恩泽
2拾起头来仰望救恩耶稣救主都恩待
3唱至所有蒙爱新造都唱此歌永不停
大声赞美口唱心和荣耀归主荣耀归主
自古以</dc:description>
  <dc:subject>
91mz：gydxg
1mzszgydxgrygzrygz
2tngsytsplrygzrygz
3cgsyydlqqrygzrygz
1zgfycwbklryzgdz
2sjsgsyjsaryzgdz
3cgtmydcxmryzgdz
1jsrjysjdlqttswjs
2sssybsrmbbjwwxfm
3cznxhxtycztxbmcd
91mzgldxg
1rcqajsjwsrdkmez
2sqtlywjeysjzded
3czsymaxzdccgybt
dszmkcxhrygzrygz
zgy</dc:subject>
  <cp:version>1.1</cp:version>
  <dc:language>zh-CN</dc:language>
  <cp:keywords>投影</cp:keywords>
  <cp:category>投影</cp:category>
  <cp:contentStatus>索引完成</cp:contentStatus>
</cp:coreProperties>
</file>