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1499-A61E-0107-82C4-3A63ED39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09B85A-F6D7-2D12-46CD-B7101ADB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466AF-F22A-D9E5-E43D-1FE44B8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9EC27-F35B-9794-EA16-0FF55AB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33FD1-B004-5C43-C6E9-FADD1ABF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7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15C3-5DFF-29BF-7604-98046A63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68C79-DC4F-4051-2C8D-56235302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C46F-CDB6-3C54-7F55-1B5397D9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1CB66-8495-7851-6A91-E9A2BC2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1D8B4-E4EE-7860-87F5-989BBEC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8E542-5C83-CFAF-31BA-7D9AFF91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C821B-6E8B-65B5-8373-9BA2A2EC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5A1D0-1830-F015-CB09-A48CFD8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BFCF-64BC-5C28-589F-F15F41F5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BBF1-358C-7F7F-B25F-7357507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088A-FF55-72CC-206C-09BC8DA8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708E7-C35D-9CD3-7DB3-3E6E8D2D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D6FC7-F6D2-8C48-5056-F18CDC8B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C271E-D23C-E698-A412-4B12E03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757F6-835F-5250-42C0-DFDBF016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6F08B-EB99-7742-EEEB-F0393CF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5D0BC-EA80-113C-7E95-1ABBDE2C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61D0-E764-0D68-C7DA-AC5B03E9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2E531-A95E-84FD-BA46-88A8FE6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F8753-6D16-7B92-9BD5-4A765BC7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6BC1-5863-4AD2-59D8-2E9F7E4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E4988-12DD-A588-B781-21392FFEF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4FE0E-5329-6228-B84F-39C62578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47E46-0238-C1FA-F5ED-896D64E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2E560-C7B1-3165-7333-1DC4B5F1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70E00-71C2-F757-DA27-DB84B30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2CF6-69BF-293B-CDFC-21DA455B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6E510-8D11-14CE-A7A0-3119CFE2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8FE3D-ACE9-4621-5159-0630167D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6508DA-3939-AA18-49F6-E67B40A3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81F8F-309F-B7E9-0697-A9E6F520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3A4DF-D7E7-EEF3-F2E5-2A403EB4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81420-E67C-655B-17C7-B09C3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5567C-1410-8B45-FD86-2F171FB3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C392-3415-65AF-3CEE-E89FC483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152E1-6257-95B3-6952-708653A9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2EEC4-F0D1-0914-C8F1-6E91A43B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040F1-3D98-5686-96B4-0348A715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1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CCE372-7E5F-6EDE-0EA0-1E35885A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93023-0356-AC56-79B8-37CBDB59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39734-7E2D-EB45-E735-BF458A33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2D38-F56D-2375-2C10-4EC2FA7E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7331-03E3-E75B-7B87-E1AFA55F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8C207-5C73-5B09-A6E8-178BB840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32290-32A5-C875-1308-223A52D4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D164F-47A9-72A0-1469-EE919722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EF50C-BCBC-A773-0DAB-A8E82FD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6C1DE-7F21-6CD0-FECD-86E68088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9B565-9614-7683-B4C7-F8CC9E289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8B174-6081-78A8-2E13-1A22D43A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1160A-CE14-6E2D-C625-A297420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898E8-DC41-92CC-858D-6110711F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285FC-71C4-E241-E5EE-C473CEA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372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838DE-E8EE-7587-BCD7-A38A49CA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C15F-79DD-7B70-D71A-C872B3E4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786A-42EC-9E36-6B80-79C3B35CD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3468E-92A6-D589-ADC6-C77E1613D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549D-8E72-7F79-823C-1B58757B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0097.我要歌颂我要赞美</dc:title>
  <dc:creator>Yihao Zhuo</dc:creator>
  <cp:lastModifiedBy>Yihao Zhuo</cp:lastModifiedBy>
  <cp:revision>1</cp:revision>
  <dcterms:created xsi:type="dcterms:W3CDTF">2024-03-10T04:31:17Z</dcterms:created>
  <dcterms:modified xsi:type="dcterms:W3CDTF">2024-03-10T04:31:17Z</dcterms:modified>
  <dc:description>
97我要歌颂我要费美
我要歌颂我要赞美无论在天涯和海角
我要称谢我要传扬无论是顺境和逆境
因我的心中有一位救主池是我生命的源头，
把我带向平安的路上我心像活水流
使我起死口生悬崖勒马没有掉下深渊幽谷
我心多激动像河流奔腾禁不住要赞美欢呼
愿我赞美欢呼的声音响彻整个宇宙
让人们都知道我有一位救主就是耶稣</dc:description>
  <dc:subject>
97wygswyfm
wygswyzmwlztyhhj
wycxwycywlssjhnj
ywdxzyywjzcswsmdyt，
bwdxpadlswxxhsl
swqsksxylmmydxsyyg
wxdjdxhlbtjbzyzmhh
ywzmhhdsyxczgyz
rrmdzdwyywjzjsys</dc:subject>
  <cp:version>1.1</cp:version>
  <dc:language>zh-CN</dc:language>
  <cp:keywords>投影</cp:keywords>
  <cp:category>投影</cp:category>
  <cp:contentStatus>索引完成</cp:contentStatus>
</cp:coreProperties>
</file>