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DDC2B-E8D1-C8A3-B298-20F79E778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1E88BE-CAD5-0E75-4C76-34D408E75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9CACF-E325-7882-B7D3-46FC1619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991B-ADEF-47FF-BFDC-94F46E1C6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D763C9-5DA2-680B-AC87-25FD385B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2EC7C-DF6C-9C07-D049-A4AB5805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C75-94A6-4D94-B098-1B5136FEC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6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8A513-6F8F-BDF6-60C2-8D4584DC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FA8856-D43E-9588-5A34-C703A516B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4DD3B-4335-EBED-B842-58920E53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991B-ADEF-47FF-BFDC-94F46E1C6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7CB23-45CD-8183-A0CC-97006388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4E749D-0626-5C83-3D71-4C051BCBA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C75-94A6-4D94-B098-1B5136FEC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5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104291-045A-E2BD-D919-5AA4BC538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BC2F11-F86D-9359-139F-608445222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E661A-2E35-FA69-CC77-E5152192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991B-ADEF-47FF-BFDC-94F46E1C6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16BC48-B916-064B-CF6B-773DE193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19A8A-CB22-D043-29A1-9F4C76C7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C75-94A6-4D94-B098-1B5136FEC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14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141E4-C45B-BCA1-7713-B784A8AB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A9C4A-E139-6031-E07F-74ECBD8A4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8E23A-78D3-8340-0C88-57F0BE57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991B-ADEF-47FF-BFDC-94F46E1C6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07C5E1-FB52-5169-CBDA-59C413AC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0A2B2-4F4A-B7A2-1170-50481FED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C75-94A6-4D94-B098-1B5136FEC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89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96932-9228-29D5-2B0B-7658ED301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DADC21-1FED-2636-6F21-6F0798ABE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9CADDE-7C3B-B12E-6521-D7A57793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991B-ADEF-47FF-BFDC-94F46E1C6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02A770-9289-B657-4D70-5CD2E8C4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38549-A1B3-15E0-F21B-BD02245F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C75-94A6-4D94-B098-1B5136FEC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70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2FCBB-72F3-771F-748A-04E598C0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82459-857D-B70E-23B9-FF22517D0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859E65-D632-EFCC-8C3A-87D5EA55A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4E610C-A799-8D4E-7848-FCC1E9BC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991B-ADEF-47FF-BFDC-94F46E1C6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3CD515-B46B-50C0-CE4B-4A2957A7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6945AD-16B2-23EF-4B47-E74CC45B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C75-94A6-4D94-B098-1B5136FEC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22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26028-E254-6F8F-4DA8-BDACB583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CEE002-B3B5-0C17-5DB3-1EC60F9A3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57FB9D-BDE0-F0C4-872C-E3B5197FA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31C893-E65A-C45C-0463-0507BD9B2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F195AD-E6A6-1A0D-9BFE-47DB12053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CAB3D6-8403-2D01-3940-5EAADF5C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991B-ADEF-47FF-BFDC-94F46E1C6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5962E3-5BB9-338D-9D92-578B8813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914B0B-12A6-E5D5-9ED2-C2917F81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C75-94A6-4D94-B098-1B5136FEC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59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D51F3-D1A7-0F82-AD25-5AEBAEA2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FD99D9-23B0-53B4-3BAA-27B21410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991B-ADEF-47FF-BFDC-94F46E1C6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BB1A41-A1D1-815B-F2C5-B5A04708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D33D3A-C6CE-2C29-1DD8-3F4FF7AB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C75-94A6-4D94-B098-1B5136FEC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85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02DFAE-56C0-14D5-E171-25B10A6F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991B-ADEF-47FF-BFDC-94F46E1C6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874B5D-990F-2E92-0F51-BC7AF02B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D26CAD-BFBB-E8F9-A223-F9D143CB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C75-94A6-4D94-B098-1B5136FEC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28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CB100-0963-120F-C89F-5CBA1627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6275D-1799-C468-B19A-1126ACF7C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5895F9-7BA3-5175-1879-53DB07C98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99F515-76B9-9158-C3D0-4A7B728B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991B-ADEF-47FF-BFDC-94F46E1C6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313665-9833-E321-C78F-E204FDED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9D6389-0E01-A970-F6BF-92B46089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C75-94A6-4D94-B098-1B5136FEC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48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23BB6-5730-0962-3840-69099DC7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CCE330-6D6D-87F0-F0F2-D6BA85D5F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EF001A-DDEE-F505-86DC-D62AF13E0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C174A4-08FD-1D7D-5625-2F092E28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991B-ADEF-47FF-BFDC-94F46E1C6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EFFADB-C113-1B37-60F0-3A606BD6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777B80-0886-2A92-42D4-3FE8BCCA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C75-94A6-4D94-B098-1B5136FEC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802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2BAD1F-B019-D730-0A48-29F7450A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ECA332-1ADE-821E-A80D-49259B63B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1E067-43C5-76D8-4F26-CE1D629BD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4991B-ADEF-47FF-BFDC-94F46E1C6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19433-5007-58E2-3A4E-BA4935DE5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6DC7B-6318-2381-AE03-6F659870C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E3C75-94A6-4D94-B098-1B5136FEC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1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 descr="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3" name="Picture 3" descr="9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-11113"/>
            <a:ext cx="9144000" cy="684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0098.奇妙救主</dc:title>
  <dc:creator>Yihao Zhuo</dc:creator>
  <cp:lastModifiedBy>Yihao Zhuo</cp:lastModifiedBy>
  <cp:revision>1</cp:revision>
  <dcterms:created xsi:type="dcterms:W3CDTF">2024-03-10T04:31:19Z</dcterms:created>
  <dcterms:modified xsi:type="dcterms:W3CDTF">2024-03-10T04:31:19Z</dcterms:modified>
  <dc:description>
98奇妙救主
上华鑫天停在芬整专：类粮类掌凳柴养部：
3池的道路实在孤单没有同心没有同伴，
上东都森整¥爱公学美措交景
3但池前走不稍退后直等袖到我的人牢
六瑞常美购心
98奇炒救主
4不久悲惨日子就到池被人卖池被人告，
5一生一世我要述说池的爱情何等超绝
4池就如此零丁孤苦头戴荆冕身受鞭伤
5当我至终被提上天住在池所预备的家，
4为我之故来髑髅处忍辱受死疼痛独当
5我心所羡是见池面并要高唱哈利路亚
4袍救我赞美袍的名
5池爱我赞美社的名</dc:description>
  <dc:subject>
98qmjz
shxttzfzz：lllzdcyb：
3cddlszgdmytxmytb，
sddsz¥agxmcjj
3dcqzbsthzdxdwdrl
lrcmgx
98qcjz
4bjbcrzjdcbrmcbrg，
5ysyswysscdaqhdcj
4cjrcldgktdjmssbs
5dwzzbtstzzcsybdj，
4wwzgldlcrrssttdd
5wxsxsjcmbygchlly
4pjwzmpdm
5cawzmsdm</dc:subject>
  <cp:version>1.1</cp:version>
  <dc:language>zh-CN</dc:language>
  <cp:keywords>投影</cp:keywords>
  <cp:category>投影</cp:category>
  <cp:contentStatus>索引完成</cp:contentStatus>
</cp:coreProperties>
</file>