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48FB-76F9-7C9F-2754-CAF12A11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A3707D-37E4-E18C-AECF-BF805BBF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D2519-67B8-AFE4-05BE-F86CCF34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8EC65-092E-9134-57CF-9F6E5D69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113A-BC86-59B4-FF92-CD9E61F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32440-7B7C-A080-9423-66C3D10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CE24D-4E80-AB14-5A82-C92BE359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FFD22-A473-4813-AA7B-AD0B1C99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4780E-6CCB-90D8-5925-56F4F78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7FCC4-5F49-2CD0-D4CA-81282ECA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6CEAE-637F-1208-5460-02F77DDED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487F-1E43-ED6A-EABF-DC6CEBA6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3FD88-11EB-DE7D-402B-D74DFC13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5BA51-B175-2275-5D74-5F0619ED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CEBAC-1B6B-483F-3B14-F8FA346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3552-C0FE-D013-7B8A-3A3428F0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87BBA-56C4-EF1B-64F3-AF58839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41DD-01DF-FD3F-9656-27B3B0AE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1E5C4-331A-DB23-BACB-CEF72D4E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07F12-20A4-9815-5A7E-4C1D6BB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7D86-3AF8-10F6-3DBC-3D7EC35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17310-0624-566D-9112-F2137613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E6DC0-A59F-6F55-C1A4-685AB1EF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E6B68-98EA-8611-C372-A3596A52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4106-C2B3-F818-A490-131EFC13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AD1B1-8FC6-2E24-BA93-7DE162FD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AF40E-B517-5B83-4B2A-0D075702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78132-463B-E57E-C215-2D3E5CE3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CBD53-FC4E-EDE5-EEB1-D63FDB61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8B9C5-475B-FD79-5306-4BA59DE4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49213-7525-79A7-6C6D-EE72C6D8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1370-F250-3191-789C-026B0CC5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76DBD-A86D-DF1E-4C2F-D41CD78B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49A24-B47A-6826-1AAB-0F7747E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6B755-D38D-804B-285F-071BB1D1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00551-0860-9DEE-BA17-52AAFEDC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2C77A6-39E0-68B2-F39C-8257FEDC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5C0AE-6676-6F15-E9C5-7262D4D8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831A8-1C76-BFD8-3CD7-DF9B46B4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A1E87-C583-3BD7-D03E-4786AD35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EAECC-2D7C-397C-03E7-6B733CB0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3F56A-CE7D-1A6E-9709-DC3C72D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CE267-6B13-E62E-60AC-AC45AC09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163FD-3364-1EFA-58A7-D293D652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B234B4-8EE0-19D6-E07F-934B50CF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3241D-58AB-EE08-B0C6-D543A75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7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2A5C-8CB5-6E60-EEE3-8C08D0DE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EAACD-5EA3-7E4F-12D7-2642B6AF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56586-D1A8-ADA4-5A53-0731A927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F873E-F5B0-395C-C66D-1217EAA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AF716-F4D3-0980-0404-3562D6A2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C7F50-EF43-7AB6-8C4A-05443C8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2D07-9554-4450-270C-F3F8EC05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177F0-9170-B8B8-035F-7911F6D6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5329B-F990-F988-ACDC-2EC2C139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F3E21-FF97-A219-3BA5-1073120B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836BD-7CE7-F109-B860-23745841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66E12-8DE5-A858-A9D8-D6449310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035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98FE1-6DDD-60D2-03F9-2AF733F7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3E1BE-0125-8B0F-1D90-DBD191B4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F17C5-CD78-57C4-7A8C-D36846D9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E62D-2E2A-4914-8233-BDE4688765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BB0D-60E6-678C-FE66-96CAFC214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77D8-17C4-A41D-2746-AE51C25F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35B9-B595-4488-9F12-DA022B73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 descr="1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0102.以马内利</dc:title>
  <dc:creator>Yihao Zhuo</dc:creator>
  <cp:lastModifiedBy>Yihao Zhuo</cp:lastModifiedBy>
  <cp:revision>1</cp:revision>
  <dcterms:created xsi:type="dcterms:W3CDTF">2024-03-10T04:31:29Z</dcterms:created>
  <dcterms:modified xsi:type="dcterms:W3CDTF">2024-03-10T04:31:29Z</dcterms:modified>
  <dc:description>
102以马内利
主我想起祢的时候不觉就热汨流
主我敬拜祢的时候，我的心中没有优愁
祢是我的良伴栋是我的密友，
有祢与我同在天涯海角任我走
102以马内利
主祢名叫以马内利，以马内利，
愿我时时想起栋愿我时时敬拜栋栋
敬拜栋的时候我就没有优愁
一生我要敬拜祢以马内利</dc:description>
  <dc:subject>
102ymnl
zwxqmdshbjjrml
zwjbmdsh，wdxzmyyc
mswdlbdswdmy，
ymywtztyhjrwz
102ymnl
zmmjymnl，ymnl，
ywssxqdywssjbdd
jbddshwjmyyc
yswyjbmymnl</dc:subject>
  <cp:version>1.1</cp:version>
  <dc:language>zh-CN</dc:language>
  <cp:keywords>投影</cp:keywords>
  <cp:category>投影</cp:category>
  <cp:contentStatus>索引完成</cp:contentStatus>
</cp:coreProperties>
</file>