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3F433-5D72-A548-2332-9B3C81CE9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C0A82F-48B0-FF31-5A6C-08BBCA0C3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5906D-F666-5FB6-1A9C-FEB74432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9B1C1-2CB4-78FA-E1A3-E7522A77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769F3-B4EA-5143-EC58-BDDF68B7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3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6952C-BFDC-8D95-9D2F-B41991F1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7FBCD3-26D3-3582-979B-FFC394EBC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041F9-5A83-A742-6F63-28B09D8D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4021A-F801-2966-1AD5-ACB291B1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AE4D5-0374-CF7A-C161-0CDC5E71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0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448F58-EC2C-B54A-2BAE-06D649474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5FB83-64C9-BF73-CAE8-2210E1B69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5EC15-1220-BD8B-0BCA-9D7B44C2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6EF8B-9310-67BB-5C77-F3F04F81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9F64D-5122-A4BE-0F71-4550B1A5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9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F3C97-1815-9E7D-1A32-1C23E4CA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2E991-98CE-18C4-7CCD-FCAE6ECE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46D3A-DF65-A7C9-009C-9B3ED61F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A29C4-F850-8DAB-69DE-C5B1E80C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CABEF-4837-F7EF-143F-F6871F9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680F6-6059-5C11-8E71-14381D6F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A27F80-F0EE-C481-D0CD-BD5404F9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CB510-BE44-7F1D-8331-F3757A58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92D1F-6A8E-72D2-28DE-38BEBCAC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18511-0DC9-A357-6D66-F01D30AA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7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6FD49-510F-5570-9453-499081F5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64088-3BB3-A61C-5EAF-8B76ACCC2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B6B1E-72B4-F99C-A948-0206AB47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A78C68-7BA4-9FBF-0A80-349D08B3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271FD-001C-6207-3BC7-8C1C8A19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408E2-D00F-1322-F9E5-49CCAF4E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10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11CF1-F571-F295-134B-2712154D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E82EF-51D7-9BD8-4310-AA3A3383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F9AFD-EA97-25B3-945D-ECD981180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DD38FE-16B9-F301-ED16-B7AAE57EF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C341B3-B1FE-5283-53C4-67529FC40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13A9CB-0B45-2701-FEA9-34C28442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12C08A-470B-6806-A9D6-9700797F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1C4DFF-A911-CCF4-71B4-68DC06F8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2CAC4-CBFD-D2D5-335B-28912C03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FFAFAF-B236-64DB-799B-2789CE58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B606F-986F-B6E7-B48F-57C0DAF5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6D1B69-CFDD-756E-6885-56BF425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E81DD9-2204-0E3B-7F4F-B9AB34A4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DE8D0-A193-2139-DE24-429A130F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6DCAF-E9AA-BA95-8914-BF42F013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6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D0A20-D457-2539-CA1C-9F9913AF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D989A-1940-0E90-C4EB-A52E9973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7ABB2-ECC0-137A-3977-95D46A136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D4D43-EF2C-CE97-13C2-1AB05C58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6D4C7-3FF1-CB9C-86B5-AD6BC2F5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BA20D-531F-E514-CB20-3D17E2EA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1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80CC1-BCCD-FDB0-5FC8-10521CB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9D148F-B485-09EC-B02F-A8682A54C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726E46-151E-1620-C0C6-0A439DE62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CA7440-335A-B26F-220C-B34CFD80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3E992-1F6E-0CEE-AAC9-58446DDD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6D478-8461-5CFE-FC8B-49029D08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855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A68B65-24D5-95BA-1B7A-6068739F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3EB97-1594-B7E4-1242-EF22842D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F7949-1527-A997-F23D-0ABBBD9D0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AC8B6-F5C4-D33F-5B5F-563A0F86B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51EC5-C632-FE34-4554-BD6B7E217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4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3" descr="10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0104.羔羊是配</dc:title>
  <dc:creator>Yihao Zhuo</dc:creator>
  <cp:lastModifiedBy>Yihao Zhuo</cp:lastModifiedBy>
  <cp:revision>1</cp:revision>
  <dcterms:created xsi:type="dcterms:W3CDTF">2024-03-10T04:31:34Z</dcterms:created>
  <dcterms:modified xsi:type="dcterms:W3CDTF">2024-03-10T04:31:35Z</dcterms:modified>
  <dc:description>
104羔羊是配
1听哪这是教会凯歌羔羊是配
2各方各族蒙爱的人，羔羊是配
1听哪天军正在应和羔羊是配
2齐来歌唱这大救恩羔羊是配
1权柄冠冕伏池脚前馨香歌领绕礼身边，
2万众欢呼声若雷动又如众水奔腾訇，
1乐声悠扬赞礼恩典羔羊是配
2伏主脚前同心尊贵，羔羊是配
104羔羊是配
3赞美感谢永无中掇羔羊是配
4今日蒙恩先唱此歌羔羊是配
3恩典比罪显为更多羔羊是配
4声音广播弥漫人世羔羊是配
3迷途流浪袖来寻找流血救赎使我新造
4韵和调美天乐四起羔羊是配永颂不已，
3带领我们进入荣耀羔羊是配
4传扬虽久犹难尽</dc:description>
  <dc:subject>
104gysp
1tnzsjhkggysp
2gfgzmadr，gysp
1tntjzzyhgysp
2qlgczdjegysp
1qbgmfcjqxxglrlsb，
2wzhhsrldyrzsbth，
1lsyyzledgysp
2fzjqtxzg，gysp
104gysp
3zmgxywzdgysp
4jrmexccggysp
3edbzxwgdgysp
4sygbmmrsgysp
3mtllxlxzlxjsswxz
4yhdmtlsqgyspysby，
3dlwmjrrygysp
4cysjynj</dc:subject>
  <cp:version>1.1</cp:version>
  <dc:language>zh-CN</dc:language>
  <cp:keywords>投影</cp:keywords>
  <cp:category>投影</cp:category>
  <cp:contentStatus>索引完成</cp:contentStatus>
</cp:coreProperties>
</file>