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47FFE-AA21-08E2-90D4-9CA9AAA0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79D1E-F0CF-FF26-AD80-489D9252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7D0F4-3285-5509-4A80-1C479D84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BE4F3-4E2F-1B64-DED4-9037D29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CCC31-ED35-F16A-D652-DE0B4B8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1FF8-BF86-CEE4-1CC9-06D12D46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9ACE9-396E-F9BE-886B-63B3C28F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C9D6D-317F-E7C2-BE2A-69034BB7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2DBEB-B4D3-BF9F-D7A5-5522352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31939-A16C-D982-ECB4-1C63B117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1345C3-E747-9CED-4D3D-FDF8128A0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FFB57-2B06-72AC-48C7-086C0493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37B38-D741-B5A3-A6AB-7523AAC3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8462E-9A81-E43B-C7B0-3117EE8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B6957-ED21-D36B-3576-CD35E722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CD8E2-C0C8-4C41-6DA1-1ABC0B6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1FDA4-8CB4-AFDD-D155-E5C362D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21C8C-8ADC-7DA5-3D27-D1C050D1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88857-03FA-9B80-6A94-829A987C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F787-B9EC-13D4-8523-8C77DBDD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1265-BE00-5596-5069-FB6EE57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C5537-C61E-CD7E-A25C-A04B1389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278B0-5CBF-AE69-8A63-764F8477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A70B-18FC-3FFB-18E1-98284AA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FC9E8-0DD5-F475-B309-B076ED26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7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23C6-258B-200E-272A-78CF63EB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FE0AB-0703-A066-A36E-18CFC9F2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4E192-0985-7839-C36B-B037B297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459C3-B4C1-331C-F99E-7B8BBB1C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74DE7-647A-69F6-9C1A-CF7A06D4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909C3-60BF-2305-0287-049F641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B399-8465-AB08-B3C5-1B527255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E372F-6532-D3C1-2B29-6B5A8D50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BD158-4F09-6966-9159-69BB5BCD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D3BFF-82C4-CADF-DFFA-3CE7CA28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00E90-AB40-1DF0-BADA-2D0C927DC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B890D-CC7E-FCDE-3EF7-63F42A2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31C77-4D30-4BA1-FF57-87194364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CE31F-9CF2-52FE-C933-232B44F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B9E9F-4E2C-469E-0389-7E592461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86CD68-7759-629B-7F8F-1EAB8B4F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22236-0121-BAC3-4425-C358A3A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65BEC-5AAB-2929-4A5A-1C6711CF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E78A3-C642-1B96-A590-F7B3BAA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B1259-64BE-CB4B-D7C4-D920217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D8885-7DE4-6A4C-E68B-6694193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199A9-0409-94E7-695F-9E98808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0207-39EB-FD7A-82B9-35CEF8EB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7A492-DBF1-9AE9-CB59-F98E7C18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2E230-C7C3-8CBF-043C-5CCE5EA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CEA2A-DFF5-179A-2746-43E9866A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5F20E-89CB-6D24-3263-F6A666F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D4A4-7784-0E22-E08E-70F3F1F9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F79294-F0C2-C263-74ED-63ED9727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8D7B4-1F91-A620-9596-81EC9603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AF644-7238-54B3-BE1C-78BED923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9C343-8784-3A9F-636A-D422E93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CCD64-E709-6BEF-5893-85165BB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62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93169-8A7B-53D8-E22A-7888E0B8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40A06-BFDC-C0B8-FDFA-C7B2D8C2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07657-E89D-AD0F-ACCF-826963D36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22B97-160B-D397-F315-B8365ABA7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0941D-337C-5355-831D-F776CB84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0105.颂主歌</dc:title>
  <dc:creator>Yihao Zhuo</dc:creator>
  <cp:lastModifiedBy>Yihao Zhuo</cp:lastModifiedBy>
  <cp:revision>1</cp:revision>
  <dcterms:created xsi:type="dcterms:W3CDTF">2024-03-10T04:31:37Z</dcterms:created>
  <dcterms:modified xsi:type="dcterms:W3CDTF">2024-03-10T04:31:37Z</dcterms:modified>
  <dc:description>
105颂主歌
1主耶稣啊我赞美栋祢的公义好像高山，
佳世然我管谢桥橡禹整茗石募秀：
4我虽瓦器主不丢弃宝血洗净圣灵充盈
上萧从容到泉慧森的科教架暑
品花养疆日大生叠射鲜金装烫
主耶稣我赞美栋因祢比万有更美
有祢就有了一切在地如同在天</dc:description>
  <dc:subject>
105szg
1zysawzmdmdgyhxgs，
jsrwgxqxyzmsmx：
4wswqzbdqbxxjslcy
sxcrdqhsdkjjs
phyjrdsdsxjzt
zyswzmdymbwygm
ymjylyqzdrtzt</dc:subject>
  <cp:version>1.1</cp:version>
  <dc:language>zh-CN</dc:language>
  <cp:keywords>投影</cp:keywords>
  <cp:category>投影</cp:category>
  <cp:contentStatus>索引完成</cp:contentStatus>
</cp:coreProperties>
</file>