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00D9-55AE-C56A-89BF-12FEB287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48564-A10C-5397-E7A0-5EED700BD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59A64-E858-D24F-4344-72241BF5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0FBA-ADA8-493E-2D80-3A034AE6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3508D-C086-C71A-3495-0C129F70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8F3A9-0F6A-4F50-9E60-E3486D6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66560-E185-6CB7-7815-1D2120C2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9CCF-5CD2-4710-3B84-A6D304BA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24EE-84DF-2181-4564-1203EC6A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280EB-180B-775D-E24D-4FF31E2C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75D57-0036-EA81-6154-2E1A21A23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931CF-F503-88C7-C5B8-1E9F6D738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6302D-40C5-CEE6-0DAF-6BADC9BF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8903E-2D27-1BED-00CD-370A445C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96EF6-EB2C-31E5-7A22-44D4DCA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DB4F-FD3A-85B9-A8AE-CACB8EC6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793D9-C8C0-C2CB-82A6-1561E55D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59D47-0F0C-6031-7294-60939E33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89C52-1EC6-8401-0FA7-36D791BF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A06B4-43BC-D070-229A-6520288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C580A-876B-9F50-E05F-05ADB99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3CD53-733C-1F87-71E6-007ADD89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4BE63-FD2D-E216-BBB5-20BF13ED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9744B-8302-AF0C-5417-005347AE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1DE4D-62EB-F8FB-DC25-510E33BF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4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1DB7-6BF9-A7E0-A2BD-357690CE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CB532-10DF-E965-C252-807DF3AE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6CCFE-00FC-670B-33B3-81012F8E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A52C5-0771-69EA-308A-1055B7E9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D4C15-38DA-A882-5A30-F236324B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95786-1B01-CB02-2041-4AE07C7A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5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8A4DC-D5A1-C7CA-0770-8CE619A9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F7879-0570-33FF-CC83-C0CB5C7E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840E7-87F1-A4D8-ADB1-D59F58F4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25700-B91F-1D50-CFF1-F9A1E7AF2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BBE38-6341-9FD2-1CB4-36B4CF387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208BC5-4277-5A65-3103-B7F5B1F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2D11F-C705-08C6-B291-41F90CA4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434B1-7F1F-4043-2010-EDD3E3D8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9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E162-68FD-9977-6C98-F1BA3C77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31551-CA7F-61CD-7F23-3EFD94E1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C16973-072C-3B1E-E342-B5FE9F45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EDB537-C518-EC60-6EBE-9A2A3395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D1567-402C-8349-DFD4-2FE4059F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57980-42E8-FB28-7961-057F136D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C22CA-A671-C860-CB02-2662FDEA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5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B544-6179-5A30-31D4-623CF3A3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6AC1-C6CB-B15B-8F9B-CAB737AD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E4853-17CC-D3CD-A0FB-1B600B220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6E38E-0EF9-DAAF-F49D-792DC1FF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2FBE1-8C5F-1916-F184-6B0CD958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76BDD-511F-FD06-EA69-96D39CFC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3C19-EC77-075F-4344-ECE7B0AA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A95EED-E4B9-528A-D31B-3B7B435D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A846B-9C2B-C551-0E22-275966CC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61E2-741B-9875-6DC3-F5BDA149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CE029-8178-C58E-F734-FB74EDFF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35359-DDC6-8E2F-9AE4-29B0E8ED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70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740FE4-13E1-50AB-084C-8B77275D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9BEBC-C571-31B9-3848-C186E81D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3A14C-2179-47E2-604D-3281BE8E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68A9E-6723-4279-A93A-EE1D1C8E60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8291D-BEF0-B0A3-9F18-7111EED91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9AB16-B498-2BD9-556F-7A50E5E8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D736-E86F-447A-8CF0-B484C8263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0106.我要赞美主</dc:title>
  <dc:creator>Yihao Zhuo</dc:creator>
  <cp:lastModifiedBy>Yihao Zhuo</cp:lastModifiedBy>
  <cp:revision>1</cp:revision>
  <dcterms:created xsi:type="dcterms:W3CDTF">2024-03-10T04:31:40Z</dcterms:created>
  <dcterms:modified xsi:type="dcterms:W3CDTF">2024-03-10T04:31:40Z</dcterms:modified>
  <dc:description>
106我要赞美主
亲爱的主耶稣啊我要向祢称领
因祢名比膏油馨香祢的爱情比酒更美
祢在男子中如苹果树在树林中，世上君王
何能较比祢比世人更美主啊
祢是我良人又是我意中人怎叫我舍得离弃
因我在世无人使我知足惟栋爱情满我的欲望
主耶稣啊我要歌唱祢我要一生世赞美栋</dc:description>
  <dc:subject>
106wyzmz
qadzysawyxmcl
ymmbgyxxmdaqbjgm
mznzzrpgszslz，ssjw
hnjbmbsrgmza
mswlryswyzrzjwsdlq
ywzswrswzzwdaqmwdyw
zysawygcmwyysszmd</dc:subject>
  <cp:version>1.1</cp:version>
  <dc:language>zh-CN</dc:language>
  <cp:keywords>投影</cp:keywords>
  <cp:category>投影</cp:category>
  <cp:contentStatus>索引完成</cp:contentStatus>
</cp:coreProperties>
</file>