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9A65-30F0-AE12-2316-447275EE7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05BB-1A86-B248-3221-9F770700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33330-C63B-33ED-F58D-8D1C41BF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84D04-1B45-1C96-428D-C7031C3A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CFF1D-D929-0EE0-526E-97D20C1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D410-00F4-55E3-DB25-1478A0D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7CC69-8AE7-1C47-8799-99276C23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5FA9-E2BE-36F3-A04E-B7664D3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7CBA-100D-8A13-8250-4670883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5D10-78F0-5503-EEAB-B36BD23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A20C1-D600-23F4-06AC-37199219E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9943B-F92D-58F0-1B41-028F9A58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FA3EE-BD38-8914-8629-D3735F17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309-5BA6-FA16-4161-78A62FE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3475-90CF-26A0-F460-C7887E4E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C3E5-12DC-0176-FABD-D652D4C4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57B7A-64F6-42AA-BE88-4B4E6425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EB33-4B56-D590-88C4-333B712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34799-2F8F-29C1-714A-06B7BFD2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B698A-0779-D44F-B2A6-8391111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F233-C710-9019-4BED-D02F2928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17E5A-ED91-BFAC-C76D-A369083F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B9D0E-54B7-32D4-04E9-72CAB3E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8FA14-7706-C7B9-0C67-054AAD34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847B-F07D-59A6-38AB-DEE9963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7CF4-0505-9CBB-6861-87BF1DEE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285B-6E90-4717-8791-6577A371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FBF5B-0C0B-BA77-AB37-26D542DF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EA0C1-907A-2BD0-9837-492A361B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09700-4568-8B35-A927-FF622733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F1E71-A68C-EFC9-932B-88D012D2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4F136-458F-469E-96B4-C931D8EB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AAF59-10FA-5651-F6AC-1B450F55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BBAB5-6C88-B990-79F2-423642D9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565C5-36FC-F55F-BBD4-03FFB052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EA8373-6A35-4A91-1041-3FD8A444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D6AA1-D833-72BB-97B7-02C2D5F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9415D0-16D2-2F5B-0EBB-819435F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7827E-68B5-FB4D-A901-A0D52286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1663-D4AA-0C61-F39C-B97C78D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9B80F-D8B2-B2BA-B5A4-B4B31CC4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6DDA1-6821-5056-2FA2-CAF1726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A76C3-EEF9-F95E-2AF7-FA603C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0D2BB-6F63-5C26-2D68-D6686F5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313C0-C28A-76EC-6F93-5DA7269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83DA7-D0FA-776A-26F7-DDC7AE45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EBE7-E05A-D83E-F47B-2B6EBCC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CC6FC-3CC7-C540-D06D-24935B6D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9F437-C182-EB11-4196-76311189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D13DA-7759-C316-205A-F3A271F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942AF-8B58-164B-F7CF-7697DCF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1467C-EB7A-851B-4358-D97D4C0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031A-889F-270B-FE93-012998AF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EEBDB-AA50-D76E-50FB-817B3458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128DF-4273-3545-4C32-B2D48998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72D4C-E326-E347-1D3D-43A0BF5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AC3B7-E228-DD3A-F8C9-523F20E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46E0D-E897-63E3-B1CE-EFF6675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281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FE604-3888-917B-43DF-BBA29FC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FC62-729B-D42A-E439-ACE4493D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27A23-55F2-2DA9-A66D-1442FE16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EB164-4672-D487-284F-42579AA27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02235-72B1-6978-1A52-0AD56A55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 descr="1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0107.主啊！我赞美</dc:title>
  <dc:creator>Yihao Zhuo</dc:creator>
  <cp:lastModifiedBy>Yihao Zhuo</cp:lastModifiedBy>
  <cp:revision>2</cp:revision>
  <dcterms:created xsi:type="dcterms:W3CDTF">2024-03-10T04:31:43Z</dcterms:created>
  <dcterms:modified xsi:type="dcterms:W3CDTF">2024-03-10T19:47:12Z</dcterms:modified>
  <dc:description>
107主啊我赞美祢
主啊我赞美栋天为栋拣选了我
主啊我赞美栋因为祢爱了我
祢的爱曾拯救多少人，祢的爱曾激励我们去生活
107主啊我赞美祢
谁不向祢屈身下谁不向祢高唱赞歌
我们伟大的神啊我们伟大的上帝
是祢把我们从生土中高举，把我们从尘土中高举
说不尽栋的慈爱唱不尽栋的公义，
在这广阔的大地上谁不感谢赞美祢</dc:description>
  <dc:subject>
107zawzmm
zawzmdtwdjxlw
zawzmdywmalw
mdaczjdsr，mdacjlwmqsh
107zawzmm
sbxmqsxsbxmgczg
wmwddsawmwddsd
smbwmcstzgj，bwmcctzgj
sbjddcacbjddgy，
zzgkdddssbgxzmm</dc:subject>
  <cp:version>1.1</cp:version>
  <dc:language>zh-CN</dc:language>
  <cp:keywords>投影</cp:keywords>
  <cp:category>投影</cp:category>
  <cp:contentStatus>索引完成</cp:contentStatus>
</cp:coreProperties>
</file>