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B177F-3982-0690-76D1-109DAFDE9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BD4C8A-F52B-C86D-CE65-2AEF23D27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38ED4-B59D-B95A-5B89-3A755CF9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01E0-AB5D-4E0D-B52C-A714392F9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57388-8B1C-6666-19C5-D4BB9329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EEB11-3B8E-E307-06BD-0F1F0DC1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592F-26FB-4E8A-B38F-AB28FB90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67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1172E-9782-33CF-01E8-81159E9F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BEB381-1418-7A4C-8132-1E3BCA5A6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35ADC-04EE-3136-0A8E-B81A4A05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01E0-AB5D-4E0D-B52C-A714392F9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830CF-5641-C447-8A0E-0F083343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96A46-AF2C-D230-8371-84BE5D09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592F-26FB-4E8A-B38F-AB28FB90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5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2E5403-A585-8800-F71A-7DE96B562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F2CDE9-A03A-7303-A456-DFA590C2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62AAF-830F-8E12-4A68-AAFCD23D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01E0-AB5D-4E0D-B52C-A714392F9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3A18B-B11E-CC18-AE60-BE6591F4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6D3AC-FDC8-4CE7-FA39-074C80B9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592F-26FB-4E8A-B38F-AB28FB90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89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14F52-2EA8-16DF-F244-A95ABFBE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B900A-3309-378D-8642-00E45C80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B2192-BF76-7451-1684-DAFA3ED7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01E0-AB5D-4E0D-B52C-A714392F9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52BAD-3E11-46AE-F286-E64758EF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45F8D-6267-7378-C809-39C511A3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592F-26FB-4E8A-B38F-AB28FB90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6BC75-D368-22A8-2FF2-F8606089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FE91E-0A77-ECED-CA07-9436E842B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4CB5C-364F-D50A-73D5-F271A0B3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01E0-AB5D-4E0D-B52C-A714392F9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CA4E8-9204-B33F-1F77-5AF70AD3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C4BA3-1A36-1444-738D-DFA4F5A9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592F-26FB-4E8A-B38F-AB28FB90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96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4ACCE-45C3-F575-FACD-F6952F84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A8261-2F6E-552E-7834-213F82BF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6994B-D1CF-6EC2-05AD-C2EC61721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087CBC-0C87-DBDB-59C6-4B40A835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01E0-AB5D-4E0D-B52C-A714392F9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9F302-874A-847C-4159-1A4942C1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5F89C8-9C98-54D7-F8B9-303E5E3E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592F-26FB-4E8A-B38F-AB28FB90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2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F8B89-DF4F-F748-7D94-DA569A93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F7A38-7B8F-1455-8C9B-249CFBE49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5CDAD9-543B-AC8C-4522-933D92701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FDA2D1-A299-DA29-02DD-7F2741C28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963A85-EB57-D96D-A867-7948B59B8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D55410-A07B-88EF-B34A-036DF1AF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01E0-AB5D-4E0D-B52C-A714392F9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BAA8F8-264D-06EA-2D39-3BA8B867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A441AF-9194-3FC9-31F1-484E194A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592F-26FB-4E8A-B38F-AB28FB90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4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46DA0-BBD5-BE0D-38A7-D41C0B61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9FBC99-1885-8703-D2B3-947E0C23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01E0-AB5D-4E0D-B52C-A714392F9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CC131F-44D8-DB06-A6E1-CD98A8C4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80E700-795F-B1EF-D64B-6E15F06E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592F-26FB-4E8A-B38F-AB28FB90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14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CA20DF-D2F9-4287-476B-C6FA3AFA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01E0-AB5D-4E0D-B52C-A714392F9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0F33BA-A31D-1C8B-2AB6-D561D4F3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4A812A-0112-A0DE-C79C-23F62787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592F-26FB-4E8A-B38F-AB28FB90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8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2646F-E2CB-0DDC-98B2-113898B2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9E4E7-6FE3-270A-4813-0CC0DECA8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5E47EF-9E27-4A50-B272-F194092E5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246904-B5EF-4D5A-54C8-F762C160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01E0-AB5D-4E0D-B52C-A714392F9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31C498-5D11-D756-DA06-36457680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92D97-D73D-1A91-2B48-0B657F80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592F-26FB-4E8A-B38F-AB28FB90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713F8-E881-6EDA-7AAD-1247B3B9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8BFB13-2106-939A-CFFD-3CBDAA50A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07A453-465C-E37C-FD25-2C2607D5D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F24926-1059-4567-45EF-57A94591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01E0-AB5D-4E0D-B52C-A714392F9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9A0689-8388-0774-CE4D-4C89B2CA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E3275A-7869-DB2C-E416-CC551EDF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592F-26FB-4E8A-B38F-AB28FB90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0321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36537B-A996-D077-63D7-CFC36364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D06EA-E5DD-2F47-9811-3F3931B47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A36F27-6CFD-0D86-8CAD-E5C75190A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01E0-AB5D-4E0D-B52C-A714392F9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B1FCC-BAC4-C9A8-7523-C420D0A76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12AC6-6630-377B-93AC-5B071FD4B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B592F-26FB-4E8A-B38F-AB28FB90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4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 descr="1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0109.要颂赞主圣名</dc:title>
  <dc:creator>Yihao Zhuo</dc:creator>
  <cp:lastModifiedBy>Yihao Zhuo</cp:lastModifiedBy>
  <cp:revision>1</cp:revision>
  <dcterms:created xsi:type="dcterms:W3CDTF">2024-03-10T04:31:48Z</dcterms:created>
  <dcterms:modified xsi:type="dcterms:W3CDTF">2024-03-10T04:31:48Z</dcterms:modified>
  <dc:description>
109要颂赞主圣名
来向主歌唱向主欢呼感谢赞美主耶稣
因袍本为大，圣洁尊贵在万神之上
要颂赞主圣名惟有主配得赞美
从永远到永远我们尊崇主圣名</dc:description>
  <dc:subject>
109yszzsm
lxzgcxzhhgxzmzys
ypbwd，sjzgzwszs
yszzsmwyzpdzm
cyydyywmzczsm</dc:subject>
  <cp:version>1.1</cp:version>
  <dc:language>zh-CN</dc:language>
  <cp:keywords>投影</cp:keywords>
  <cp:category>投影</cp:category>
  <cp:contentStatus>索引完成</cp:contentStatus>
</cp:coreProperties>
</file>