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249CC-1712-7474-9C32-F817D0CAD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0D67C2-6908-BEF9-D828-696598EDF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AED37-2579-16FD-050A-A90F6DCD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E10A7-7F22-9F01-9917-005A6999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93D60-E132-5725-4C5D-F8ED1E54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63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CDD68-774A-3FD9-AC63-3BCD7FB1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7640FF-0657-A41A-A474-D49DC1ABC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8822C-B551-AB56-43F2-6AAC438A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26122-7D13-BB48-42CB-3D9A02FA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D831A-F232-C1BF-C89E-211B455D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0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CF2D4F-1AB6-268F-086A-61709B0C0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AAC270-4559-4DCB-BD21-BFD74F514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89BA1-D479-96AA-292B-3C2FE489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3802F-C737-3FCD-F854-0B9B94CB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FCDB1-7270-38BF-8F6D-F8001517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3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6B84B-6CE9-55B8-1669-2BC85C02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FD57E-CDCE-46E2-F0A7-04511F86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0A4BE-1B21-64C3-0DAA-C97BB20F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AC8D1-4DF2-261E-2D12-D3DBF690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6265C-475D-435A-283B-C915062B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4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6C096-A882-E6EF-91EF-4B4E7D1A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F1672E-C534-9136-079A-6E71B9800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E1E72-E157-0E5A-42DD-7BC2B284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6AD88-5451-D483-5287-E0F7118C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23BD8-AD72-9938-3D92-C6183088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2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6611B-DDBF-9E18-0A11-94AFD309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FA919-081E-CE89-0A29-3284703F0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3BA447-EE25-641B-C492-351044DBD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03A2A-CEF1-4761-1C68-EB88200B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3E35F-94F8-2789-1F22-8E223B3C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DDCB95-4368-2378-BFF3-48C7CDD3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5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B661E-F0C3-20A6-751C-EC17E0BE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518A41-AC6F-D26E-62A4-F7A1504D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6703BC-0564-3B69-47BC-46FD1B506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0F5476-5568-7787-465E-58771D0E7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45345A-CD9D-B11B-F105-0F7BB7663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207F7C-CB10-C7D6-441A-EDAFC946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C5E836-9589-88B3-6E68-774CA38E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D034C4-82E0-CF77-8966-18246380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4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E6B27-5D21-3409-A48F-15937725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BCC3DE-80FE-7305-4926-3EDD0281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172FCC-94FA-4960-BC30-A62D94BD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F52293-3BE6-D9B0-5044-D2BF9525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9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544230-1C81-FED7-D216-B0EAF2DC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3CFBE8-DB5B-FD62-D5D9-6999689C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A1CF5D-EFB4-423C-DE8E-F819BBC7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16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80F29-C29C-092E-D498-04323F3F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20B12-CB3A-CD44-ADC8-6882B952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80F4AE-5CB2-C7D3-EDBF-9E003BCF7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67A41-7117-BADD-AA36-952AA668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7D19D-BE6A-99B9-6080-A0F850CE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6F989-B002-F7AD-B616-7531C8B3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59156-909F-FDD3-B758-2ADCD36B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976DE0-1D12-B103-01D3-ADA9EC39A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E088A6-810A-6EC4-B549-0CD63C17F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2EE67-F1B0-A5AF-0CFD-A72C86C0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119FF9-EF0E-F4DE-0799-B6EBFC60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2B3EBD-DA11-D5B2-AFC4-FB17A6A8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952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67D47C-6300-D234-2ACD-753B3AF5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9D79F-B6BE-0F69-1A0F-C04E7D7BD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2E43E-B24E-C92A-1093-2A7EADDF3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5856-E505-4E2C-8291-7A1CB5804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BBC72-328C-73EA-A282-7AB9867AE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A0628-EFDB-571C-D8C9-E0C06F30E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043A-1900-4AC0-A44C-2768EC559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6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 descr="1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0110.我要来欢呼</dc:title>
  <dc:creator>Yihao Zhuo</dc:creator>
  <cp:lastModifiedBy>Yihao Zhuo</cp:lastModifiedBy>
  <cp:revision>1</cp:revision>
  <dcterms:created xsi:type="dcterms:W3CDTF">2024-03-10T04:31:51Z</dcterms:created>
  <dcterms:modified xsi:type="dcterms:W3CDTF">2024-03-10T04:31:51Z</dcterms:modified>
  <dc:description>
110我要来欢呼
我要来欢呼向我主歌唱我要向池唱首新歌
我要来欢呼向我主歌唱我要向池唱首新歌
我要赞美我要向池唱首新歌
我要赞美我要向池唱首新歌
哈利路亚哈利路亚哈利路亚哈利路亚哈利路亚哈利路亚
哈利路亚哈利路亚哈利路亚哈利路亚哈利路亚哈利路亚</dc:description>
  <dc:subject>
110wylhh
wylhhxwzgcwyxccsxg
wylhhxwzgcwyxccsxg
wyzmwyxccsxg
wyzmwyxccsxg
hllyhllyhllyhllyhllyhlly
hllyhllyhllyhllyhllyhlly</dc:subject>
  <cp:version>1.1</cp:version>
  <dc:language>zh-CN</dc:language>
  <cp:keywords>投影</cp:keywords>
  <cp:category>投影</cp:category>
  <cp:contentStatus>索引完成</cp:contentStatus>
</cp:coreProperties>
</file>