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BB9B-8249-7140-10CE-81148C561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B3E7B-CC30-472B-4F8F-67E921CA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3EF81-3BC1-15D1-436E-733283A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C8BC6-E245-E122-B910-F94D7DC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C23E0-A78E-135A-A4C0-6986D32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2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F0F2-EF44-613A-023A-300D629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4E4D8-EC1F-96CE-8CE6-9CADB6C0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D624E-B0CD-9FD8-3F19-43D0E48C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8F393-F8CA-81D6-B67C-2BEA89F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1997-733C-FB1B-8CE4-ECB1783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1716A-2794-A8B3-164B-7F3C7FA4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63D93-7A91-62AA-90E2-2CA16CDB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6DCF7-96D4-F92A-10BF-A37DF7B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C850F-6D01-4320-4EF2-C588E8CA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FF928-D21F-EC19-27FD-13F4147F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01CFD-B4C0-6808-503C-0113D7ED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916F5-F384-C276-584F-ECCB8524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1034-90FE-78EA-130D-0ADEC2A4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6F1E3-1A21-02B7-0F5A-A2729537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79823-6CF0-9E41-CC7A-F410999B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2018-9118-0DE0-9E74-C804C18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D04E0-D341-55DA-28F9-2A4ECF33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7B92D-291B-7CA7-2148-FD10E7C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A0D9-3A96-7177-E761-5265FB3C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1865C-E169-ABC3-EBBB-535D55B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3C19-3BCE-EB1A-A019-6A879269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360AD-43F4-F69E-4536-9E270AEA2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52CA5-4CAF-7FE8-6346-D2DA60A8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D02C7-C1FA-DA8F-8CF9-D8C3B553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A51F4-1AEC-CE12-B87A-65A8C23D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9DC9-BDD4-19BF-A09D-17CCB046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EF69E-4B00-DA73-C63F-0F7DFBBA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0BC26-6FE9-4D38-1242-712D1D48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8BC32-6890-B755-4BE5-86A6E6FC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48BD0-6D44-5383-1819-5F4E2FC09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339662-BFDD-685B-E5F5-7C7E59814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8DA38A-ED91-E3B0-55EF-1AB53466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C0069C-7F01-852B-A743-CA7E9F4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81D67-11C2-B198-E019-6F4C3B7A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56F-FC07-1EA0-3907-CCF2DC4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1AAF9-E944-28EB-100C-738B70FC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9D6D0E-79CF-130D-9D4B-1689E315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BEE6C-9B48-D87A-EEF6-C9592F66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FF7D7-2547-1DA7-18AE-22DD25F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CD5EF-0BE2-18FB-DD2A-B08865B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10F85-831A-AD78-545E-6DCEC2C7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C60E-D1D0-B7B9-9368-E7C0264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8CBA6-E6D5-361B-D066-92A411B5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ADD6E8-2E84-841C-4D4D-E6E84C1F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0C7B-A234-0FA3-8AA6-6DABC5C1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CCFCE-2DDC-7501-C002-70E71189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F4754-EA9D-F3BF-3E42-A84AF45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5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B535B-B0D1-759B-7155-AF544D72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3EDC0C-3146-850E-C306-36386ABE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DC6FE-A2F7-7B53-1323-A497F605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0F89A-222C-D4A8-F2E0-F661BBCD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2853B-EF76-4919-0314-06400CEA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76D6A-9A4C-5DD3-3BEA-3AF362F1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434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F295C-6D7C-7C80-F1F1-8B8B5D1A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5C911-A46D-0E44-91C0-9748DFBA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723F8-2CAF-3B0E-B897-A1E4EE7C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50808-2D98-B2E2-F703-3BD951E4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AEFE6-6F6D-E6C0-79F7-0E8B3DA0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0111.磐石，耶稣基</dc:title>
  <dc:creator>Yihao Zhuo</dc:creator>
  <cp:lastModifiedBy>Yihao Zhuo</cp:lastModifiedBy>
  <cp:revision>1</cp:revision>
  <dcterms:created xsi:type="dcterms:W3CDTF">2024-03-10T04:31:53Z</dcterms:created>
  <dcterms:modified xsi:type="dcterms:W3CDTF">2024-03-10T04:31:53Z</dcterms:modified>
  <dc:description>
111磐石，耶稣基®
磐石磐石耶稣基督：除祢以外别无救赎
天下人间没有别的名惟有祢是救赎主
栋是人子祢是中保祢是神子祢是羔羊，
栋是道路祢是真理祢是生命祢是光
岩石山寨逃城盾牌
我们属于栋永不动摇直到万代</dc:description>
  <dc:subject>
111ps，ysj®
pspsysjd：cmywbwjs
txrjmybdmwymsjsz
dsrzmszbmsszmsgy，
dsdlmszlmssmmsg
yssztcdp
wmsydybdyzdwd</dc:subject>
  <cp:version>1.1</cp:version>
  <dc:language>zh-CN</dc:language>
  <cp:keywords>投影</cp:keywords>
  <cp:category>投影</cp:category>
  <cp:contentStatus>索引完成</cp:contentStatus>
</cp:coreProperties>
</file>