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07B87-9776-64C5-4EAD-AAEB91977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25503A-696E-BE1D-CA3E-3A7D5F3A0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86E25-81BC-E715-DE2C-433FC79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12AF0-F006-D35D-0CF0-A8729387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5DC5D-5B40-2A8B-A8F6-7A45F163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25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B417F-41D4-F745-E08C-8A465A8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80AE5A-261E-0F29-73B6-1A3BB5D10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3600D-372A-395B-4B2F-6C702916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D3F10-D199-6ECA-D831-1C4DA2A2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3BA68-C470-F14A-4A60-5754202B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56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D4DA28-52C2-29A8-DADF-572E17307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3CE4AD-9957-3C4D-6DF1-D2D2DE925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7703C-B9A8-8CBF-3C2D-DAA9FB7E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A9CB2-4A4A-010E-5B28-8CB0C685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C4401-38E5-8849-1C9C-BC6A8AA4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8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98F8-49F2-7839-F1DF-299766FD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3BDC0-7BC2-6FBA-8F0B-AC751B41F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D8521-26BC-AC59-F56A-2FEBB1E8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7BBE8-5226-4694-9C98-87D8617A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848FF-1F5D-AF3C-6928-090B2233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82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183C1-B36E-617D-B4EA-63DA9BF1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90BAB-62B4-0115-071F-CFCE4BD66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DCE46-D637-CDB8-B6F6-D5CAF9B8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9B54B-B134-534F-25BE-695E09EF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B0BCE-E308-E25A-5C78-4CD9B67A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8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3C71-FA81-B891-D25C-AFDC27BC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D141D-99E7-C0FA-E640-F6B6258ED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674A7-2A66-3E47-08B9-9A518E360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4FA6B-C576-488B-8F24-0A8E7D8B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FED805-2199-2F91-4939-907B4E8D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9805AA-B748-8937-F42C-1A192852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5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98D7C-1D12-A8AA-0DD4-FD171DD8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48EB48-AB58-52FC-9B51-251873E2C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42D32A-E513-082E-DB0B-78EADA7E2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BCCC15-5801-0A27-5A82-B98676120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BE04A0-EDB1-FB7F-0B52-894BBE695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0D5CBA-2B4E-FE50-9916-5F8C3171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5E5D48-6C4E-A259-5CED-B804E5EB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ADFDA6-16FE-FB39-1CB4-AD7E7567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A0F6E-8E49-0B17-7E97-FEFC6A8A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BF53C0-80DB-4350-8AB6-D214B9D9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0AFD3C-2AD8-BDAC-541E-4E89676A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883528-6E02-BAE8-2E79-6301106D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76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77F6D5-2D90-32ED-C9B7-C70B2175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AD268F-E9F6-9EE9-4A90-E596D0DF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5CE409-D682-87AA-AA37-03A7C84C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19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2FA09-F5DA-8751-F885-E4C9D990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03EC5-CF2D-968E-14E6-1E207AA5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CAD664-B675-B219-CA74-4A9E32A44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3408A-60CF-7531-BFD7-9AD27F70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3EF30-5650-2253-88ED-61D151D9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6C2E-ED07-070D-D861-6F213F55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89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192E2-7AA4-841F-8866-998CC5A9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4EA15D-A838-BF5B-7C97-FBD40BDDF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EC3BDB-6954-0A43-E41A-46D5DB1CC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957AD7-F0F8-42E1-12F1-4F10641B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291E74-E14C-4BE8-EF39-E3451DB8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9D3D9-A37E-48BD-133E-B0F84860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876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5CB7EA-5497-3810-C480-EA4CBFE3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3172C3-0694-7772-EB43-33BA128C5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CC302-68F9-73C2-F732-67EB3344A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DF1C4-B67B-42A7-A392-425780406E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66B88-DE5B-97E7-45E4-001D9EC4A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A1C3D-9E0A-FD19-48C3-A2456908D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700B-7EC6-4ECA-8FB2-D4E84B5A4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2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 descr="1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39" name="Picture 3" descr="11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0112.被杀羔羊</dc:title>
  <dc:creator>Yihao Zhuo</dc:creator>
  <cp:lastModifiedBy>Yihao Zhuo</cp:lastModifiedBy>
  <cp:revision>1</cp:revision>
  <dcterms:created xsi:type="dcterms:W3CDTF">2024-03-10T04:31:56Z</dcterms:created>
  <dcterms:modified xsi:type="dcterms:W3CDTF">2024-03-10T04:31:56Z</dcterms:modified>
  <dc:description>
112被杀盖羊
1被杀羔兰完成救赎被神高举天
2超平万名之上的名已经赐给耶稣
3天使下拜天军俯伏万有也都屈膝
4蒙恩罪人也要欢呼同声颂赞救主：
5但愿能力智慧丰富尊贵荣耀王权
1罪人朋友荣耀救主配得永远颂扬
2天上地上一切生命无不称礼为主
3敬拜救主高举基督领赞羔羊不已
4为我流血将我救赎使我水远得福
5归给羔羊救主耶稣直到永水远远
112被杀羔兰
称颂这个名，称颂这个名称颂荣耀归主的名
称颂这个名，称颂这个名，称颂荣耀归主的名
哈利路亚哈利路亚称颂荣耀归主的名
哈利路亚哈利路亚称领荣耀归主的名</dc:description>
  <dc:subject>
112bsgy
1bsglwcjsbsgjt
2cpwmzsdmyjcgys
3tsxbtjffwyydqx
4mezryyhhtsszjz：
5dynlzhffzgrywq
1zrpyryjzpdyysy
2tsdsyqsmwbclwz
3jbjzgjjdlzgyby
4wwlxjwjsswsydf
5gggyjzyszdysyy
112bsgl
cszgm，cszgmcsrygzdm
cszgm，cszgm，csrygzdm
hllyhllycsrygzdm
hllyhllyclrygzdm</dc:subject>
  <cp:version>1.1</cp:version>
  <dc:language>zh-CN</dc:language>
  <cp:keywords>投影</cp:keywords>
  <cp:category>投影</cp:category>
  <cp:contentStatus>索引完成</cp:contentStatus>
</cp:coreProperties>
</file>