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CD024-9396-3B7A-EBF6-E3030BD79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CAA8C-B1F2-F98C-47DE-DA066A54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AB98-4F76-6AAE-7079-DE4D8FF9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1B463-E4DA-2532-B6A0-39D5B249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579A4-B80E-EF5E-D435-AD5AFE0D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7944C-9FF4-B8AD-A66F-08D27B5F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DBE9D-E42F-FD28-06E1-9C8F9F25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D54AE-C074-B46D-C1F7-6C7AF703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6C20-9EDD-910F-9D87-B14CABED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4C4C1-8DCD-1E67-6406-3CD0950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574491-D3CB-8DEC-58BA-B73DF08C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C1792-81B5-EA2C-B5CF-40FC3FEB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5322-5021-B73E-158E-D8A23885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69733-2CC1-2236-3AF5-8AA20081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2345C-570F-A744-ED32-908B3C0B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148CD-08A2-2025-C5C8-1EB5AEA8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5ACD-EE96-20FD-F0A0-A5BFCEA9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37A4F-3432-3FBB-79FE-37DC8ACD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C1510-C0D6-9162-AA4C-35D1083C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53722-0F2B-7280-4790-9090D71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1F667-4FDC-FEC3-7AFE-57AA9596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EAD84-A7A1-1AB3-3C68-259FE0BC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D82D2-AC1F-20B8-FF2F-656E5324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AB214-8C5A-7999-8278-2821F304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D887B-DD83-2B67-A693-868F6F8B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F14C-263B-6B08-8A65-1234EBDF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76C00-CFDB-7E30-2315-AF2D782EB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EB149-AF63-EE3B-C768-D51BD907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9EE34-EE21-25E6-90F9-A917F639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D04FF-CD3A-FB9D-3220-61F906FD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C08D24-60ED-CB3D-1E3A-8659347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15D5E-14E2-63CE-74F1-F443F2FC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23691-65AD-7378-B0B2-7F73E193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EF3F1-0EDA-09FC-481C-84C8C7AB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A42727-B989-05C8-8891-8874AF335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105C5-C6A1-2E6C-97C4-DA8CC17A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0DED3A-3DB0-975B-65A6-2410CB1A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28D8E7-9DA0-69BD-E4DA-A9837695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A37CBC-FAD9-555F-1F2B-8A47CC5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A672B-B069-7A6A-F4A0-5DC1696D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C77AA6-385D-BA0D-E7E2-076EDA8D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5A32F3-0675-B0E8-5F50-E1E9FA3C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86B53-16AC-3477-AF41-4A70FD6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1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47C38-A019-82A1-DD51-52055AC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D0856C-00DA-CE66-23D5-554FB63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93748-0F6E-94BB-78D9-F981EE25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59AF4-9745-9C8F-640E-1BF870A8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4ADED-0415-7307-12F7-5422385D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13B2B2-9551-3D2A-0E02-6444001E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F11E4-2C8D-AF14-9CB7-C19A72E9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5D573-FAF7-FE6E-3640-68305292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0509D-487D-12E2-5D49-BA087D8F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9F6D0-AE7F-38A6-5703-5353B654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3AC36D-65B7-BA90-0DF6-807A165D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699B-3D49-B8FB-1ACE-73BE9277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048CF-D08C-8F79-2301-5741B89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BEE49-37EE-9077-038F-04479A66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A3289-E262-6E24-42A5-7EF8056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929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086A24-531F-ECC9-9E71-4096D7DC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C46D6-C385-6CA0-78A8-A1FA0FB8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1F87B-6D66-ECE4-CC7E-5277F0CC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2E32-3D46-4BCB-AB69-772B1DE5A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64434-76B2-6595-0F3F-D265BFF1A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7DDE9-B0FB-E7DF-E96F-02801D836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8F86-4BD0-416E-8441-206C69445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7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1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0113.向耶稣唱哈利</dc:title>
  <dc:creator>Yihao Zhuo</dc:creator>
  <cp:lastModifiedBy>Yihao Zhuo</cp:lastModifiedBy>
  <cp:revision>1</cp:revision>
  <dcterms:created xsi:type="dcterms:W3CDTF">2024-03-10T04:31:58Z</dcterms:created>
  <dcterms:modified xsi:type="dcterms:W3CDTF">2024-03-10T04:31:58Z</dcterms:modified>
  <dc:description>
113向耶稣唱哈利路亚
1向耶稣唱哈利路亚向耶稣唱哈利路亚
2耶稣从死里复活耶稣从死里复活，
3耶稣是君王之王耶稣是君王之三
1唱哈利路亚唱哈利路亚向耶稣唱哈利路亚
2耶稣复活耶稣复活耶稣从死里复活
3耶稣是君王耶稣是君王耶稣是君王之王</dc:description>
  <dc:subject>
113xyschlly
1xyschllyxyschlly
2yscslfhyscslfh，
3yssjwzwyssjwzs
1chllychllyxyschlly
2ysfhysfhyscslfh
3yssjwyssjwyssjwzw</dc:subject>
  <cp:version>1.1</cp:version>
  <dc:language>zh-CN</dc:language>
  <cp:keywords>投影</cp:keywords>
  <cp:category>投影</cp:category>
  <cp:contentStatus>索引完成</cp:contentStatus>
</cp:coreProperties>
</file>