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1CFB-96D0-217B-5F0E-B0E97E0D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55B3F-889C-03F3-2BA4-19B16E68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0824A-7F1B-14D8-8690-51CC5BF8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147E3-2C0A-C779-792A-7446A15D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10124-3557-30AA-3989-3DE1EA30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8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A406D-7EA8-850F-CACB-217F504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1F896-5BEA-2797-33E0-22C1DD54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13425-E3B3-8034-08AE-EB090ACB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A997D-F6D3-AC7A-631C-A1A94DE2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EE89C-C8D9-4099-3AD3-03B8386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7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4C4614-0F5D-0FF3-68FE-A201A4B9E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B4810B-F829-B58F-AF4A-978A01AB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E47DA-27C3-05DE-5F6E-182C3F2D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2F8EC-E167-B18E-EA0F-8C22DF17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8C043-4278-173E-2EFE-074F4C3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37AC-C3E8-4906-420D-688F9CE2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2823-1EAD-7BC7-BAD7-F9458BA9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A268-3DC2-289B-3652-A2E138E4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4CBE-3A87-CBCE-A9C3-2F597F2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40CD-3F63-BDD8-4875-CE73F54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D7D2-B128-7AB2-E251-E6AC3567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CB7E9-BB11-AFD6-A7D6-751489EF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6A754-CAC2-372E-3667-42568C9C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67FFA-76F6-7AE2-EEDC-BC975451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2A83D-518F-130A-5668-16E05FBE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57ED4-CA47-D3E5-72F7-B106C59C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DDB22-9096-5DAE-2B05-03C5FAA8D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2E7AE-E33F-DC06-166C-E64E88F1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AEB29-B901-3C47-5E8C-CDCA8DE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0D21A-848D-4F42-B34C-D1E1BA51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72A6B-85BC-100B-9A6D-C5F24AC0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6797A-9EED-5D91-A2D8-F90F1DD0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8CDE7-DC6C-1EED-F125-0127045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728D0-FB41-9EA5-A576-0677077F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47AB38-A840-599E-C8AE-6CB90616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701E5-6932-6C7A-267F-50A952723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A2C80-15A5-4952-5F30-20761ADE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A0AD28-2AB1-6F52-0B89-ABFD2E83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EDB59-62FA-678C-6CBD-4B7FA71D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1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8404-3CE9-3AF8-72F0-ABFB3BD8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F0D92-E85D-FA65-8B66-2D875D2B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7E5573-070F-BEC3-B886-FF25E5BF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894E1D-8459-A029-98BB-1CB552E2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7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D3BD7-3D4B-02BC-E8F2-411132C9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7A186-BA9E-EED9-7BE5-5FC52E1E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78F36-5BD9-49A7-7A34-B0E9DD42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E7AF-F562-AD38-E64C-CAF806D9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F8B08-C0E5-391A-6C8A-3A7BAEBE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6FA69-908F-321B-E53B-BED0364B8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D6CB2-DEE8-9E21-2FBB-97164AB3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276D9-8A7F-8DCC-4631-2C125910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9E3BF-0BE9-0153-FB8D-54E3D0AF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27A61-EB07-D0DF-0467-8691C9C1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73905-D788-F4A4-5987-22F74249F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17DA7-A15D-751D-E0CA-72A386BA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154B7-9153-EC3B-795C-F2D5BF1E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C2FE1-201B-244D-938A-755E41FA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D7579-8CDA-D6FA-17CA-6F25A1B8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57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0D8EE4-B347-5340-63F6-EDA9E148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7205-6032-9CD5-7120-4D026A0E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8ECD7-EA2B-7B6B-9FC0-F73211530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E0B98-E607-F62D-E797-CEA1C5F7F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B69F7-72AE-2A42-2E07-944113DB0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0114.配受之羔羊</dc:title>
  <dc:creator>Yihao Zhuo</dc:creator>
  <cp:lastModifiedBy>Yihao Zhuo</cp:lastModifiedBy>
  <cp:revision>1</cp:revision>
  <dcterms:created xsi:type="dcterms:W3CDTF">2024-03-10T04:32:01Z</dcterms:created>
  <dcterms:modified xsi:type="dcterms:W3CDTF">2024-03-10T04:32:01Z</dcterms:modified>
  <dc:description>
114配受之羔羊
1配受之羔羊天上万军歌唱，在宝座两旁高兴祝领赞扬，
2配受之羔羊血流在祭坛上，凡属于亚当出了重价来偿
3配受之羔羊流宝血性命偿，拯救世界人使神大得荣光
4配受之羔羊天使与人同唱，配受之羔羊哈利路亚颂扬，
1配受之羔羊揭开书卷来望配受之羔羊死在十字架上
2配受之羔羊就是逾越小羊，代替世界人靠礼血免死殃
3虽无人悲伤也无援手来帮，在此身体创赎万民登天堂
4过此世时光走在黄金路上，配受之羔羊我要永远歌唱
流血之羔羊永生之羔羊永生之羔羊为人赎罪愆
流血之羔羊流血之羔羊永生之羔羊为人赎罪愆</dc:description>
  <dc:subject>
114pszgy
1pszgytswjgc，zbzlpgxzlzy，
2pszgyxlzjts，fsyydclzjlc
3pszgylbxxmc，zjsjrssddrg
4pszgytsyrtc，pszgyhllysy，
1pszgyjksjlwpszgyszszjs
2pszgyjsyyxy，dtsjrklxmsy
3swrbsywyslb，zcstcswmdtt
4gcssgzzhjls，pszgywyyygc
lxzgyyszgyyszgywrszq
lxzgylxzgyyszgywrszq</dc:subject>
  <cp:version>1.1</cp:version>
  <dc:language>zh-CN</dc:language>
  <cp:keywords>投影</cp:keywords>
  <cp:category>投影</cp:category>
  <cp:contentStatus>索引完成</cp:contentStatus>
</cp:coreProperties>
</file>