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840A1-3EA9-C4D6-85D2-02358E890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9EE78B-7EFB-1D8E-C8C2-319520A9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AA382-CE09-57E7-F823-CB133067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AE2E6-F179-2296-3A57-24BFC0C5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9FBE7-80AB-FD24-D46D-D2AAE021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9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F8735-3D05-0E01-A159-7E848545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4A858E-3F88-87D3-58E6-F66E8DA69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2006F-3A68-F851-BE44-0C2E3F51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9ED89-7329-C92A-8664-E2F471A0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EE000-C7DF-8313-8EAC-3F285E4A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5F6B9-ECEC-811D-E4F0-9EAE49C65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FA9447-C122-5B19-C9B5-F3BDED924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F591F-3D23-DC1E-A0B9-071E302A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9F094-5AA2-B02D-2499-A37FC459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BF846-4033-AEFA-264A-8DAB4E8E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9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6BFDE-9EF3-DC98-3F9A-E96DF865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629F5-F0B3-2180-94C9-BCFF4CA2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AC0E4-E44E-F8AD-BC91-F06A41E8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55936-26FD-E009-0517-C3A59729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91248-8405-EE05-3C79-6EC77AA9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2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370B-1F0C-ED0A-0273-1092BEC1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367DF-7A67-E4D5-AA13-C344286E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E395E-8E17-11DF-F449-19801E1E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5865D-766B-1AD9-18A4-9F688A43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0A3C8-8152-97A8-A206-C72A214C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4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027D4-2B92-8B45-D0B9-3AF893D3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B7A79-9AD6-19D5-832F-0558B3C88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EADFA-BF6B-0882-00C4-9FBDD636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91D91F-1705-9AF8-4614-8CE89BEC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999FA-EDF5-F549-518C-BE53A6B1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66927-F618-FCCA-6DF6-FDD4F02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5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6EEA7-9037-FA19-8C85-21DCFEA6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E766D-6666-6EA0-1480-BB0BD915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9792B-B4C1-BAC9-6DAF-186F63B6B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C5FB6E-0E91-D1DC-03D0-3826FFE86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0E47EF-A936-6914-142D-4A3962A3C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25446C-168D-0049-9E80-E05403A2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9A8E9D-BDCB-A2AA-500D-B42ECD69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5CA594-5883-B77D-5280-B4713D75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3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4258-58A1-89A7-F471-AC8CB01D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44BC54-C93A-0EC0-ADEA-0DE614B1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36640B-27A1-8975-E1AC-930B5D95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30EFA-977D-F53C-5D42-755E5107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DD2813-2C3A-B0ED-4EBA-786C6231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6905-D579-FC66-F8B0-76A07E7D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183292-1E41-F1DB-59F6-75C7E31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8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7A810-6912-A2B4-E52C-055D83E7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9EFDF-97AA-B933-5AD4-97E27500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F67F9-9DDB-8BE4-3252-EBDF9AD9C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21B6C-4528-653C-7BF8-85FAF54B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1E654-1222-160B-FD48-451DAF84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745567-9149-EA18-1DAE-021FFD5A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1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5B529-46EC-B659-866A-CA8E05C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590215-B75B-C76B-8E5B-1B3EDEA14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4D9B9-E448-F7DE-1712-A9BDAC20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00600-EAA5-9677-D6FE-43E0EBD3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CF7CD-A6CD-2D77-6F06-55746BC2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24C61-C3AF-C331-180C-C4394321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963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FBA292-CA79-3952-D96A-F04CB6C0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B63AC-8681-36EB-CE6F-44D4219E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63447-78FB-FA8E-4199-E11B64C0C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A929F-41C5-42DA-9EA2-2D0325650DA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30423-8B32-6286-F6EB-E22D47D20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9A4B5-333B-3C12-73EC-8D9DC799F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B40B2-8E58-471D-A2DA-BAA699571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5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 descr="1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5" name="Picture 3" descr="1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0116.至大医生</dc:title>
  <dc:creator>Yihao Zhuo</dc:creator>
  <cp:lastModifiedBy>Yihao Zhuo</cp:lastModifiedBy>
  <cp:revision>1</cp:revision>
  <dcterms:created xsi:type="dcterms:W3CDTF">2024-03-10T04:32:06Z</dcterms:created>
  <dcterms:modified xsi:type="dcterms:W3CDTF">2024-03-10T04:32:06Z</dcterms:modified>
  <dc:description>
116至大医生
1至大医生现今可近满有同情的耶稣
2你罪纵多池尽宽恕请你来听主耶稣
3荣耀全归复活羔羊我今诚心信耶稣
4赦我愆尤驱我忧惧别无他名惟耶稣
1池发恩言愈人忧心请你即来听耶稣
2一生行走通天的路终戴华冠如耶稣
3地的大名何其芬芳，我爱可爱的耶稣
4我心充满何等欣愉我听有名叫耶稣
至佳音天使在唱至尊名人间无双
至美歌天地颂扬耶稣可爱耶稣
116至大医生
5弟兄同来助我歌唱宝贵的名主耶稣
6众孩子们无分大小应当爱戴主耶稣
7不久我们升到天上就要看见主耶稣
5姊妹也来高声颂扬无上的名主耶稣
6听池话</dc:description>
  <dc:subject>
116zdys
1zdysxjkjmytqdys
2nzzdcjksqnltzys
3ryqgfhgywjcxxys
4swqyqwyjbwtmwys
1cfeyyryxqnjltys
2ysxzttdlzdhgrys
3dddmhqff，wakadys
4wxcmhdxywtymjys
zjytszczzmrjws
zmgtdsyyskays
116zdys
5dxtlzwgcbgdmzys
6zhzmwfdxydadzys
7bjwmsdtsjykjzys
5zmylgssywsdmzys
6tch</dc:subject>
  <cp:version>1.1</cp:version>
  <dc:language>zh-CN</dc:language>
  <cp:keywords>投影</cp:keywords>
  <cp:category>投影</cp:category>
  <cp:contentStatus>索引完成</cp:contentStatus>
</cp:coreProperties>
</file>