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9268C-D5AA-4D87-D8DC-D17266CB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7DE1A-638E-676C-D302-EB2856E97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CEA37-8299-D9C6-6073-96B98211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2BFC4-F07A-19ED-0980-4A8FA229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4DB4A-C356-FDE7-646C-BE1DB60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6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0E86-20F7-F027-96F1-DDB74E6D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EDA99-4C34-F6DC-D4E7-AA827557F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5036E-B91A-A38C-B7C5-B3BE8B2E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0345C-B6A9-DAAD-B15B-956B4925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82100-6589-CF41-DF00-8AF8CAFF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8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02B807-2C3E-18B6-F466-25EEDDF5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A90F1-D984-5DC4-4549-55D92555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BE66C-4075-AF46-C0E2-9EFCA79D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D1DF-A845-6572-4569-CAAD0D1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71486-A4A4-6BD0-CC75-E0ACCE3E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A1B5-DD75-B948-A1E5-DFD4EF7A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C5C59-C360-C6F2-B46E-74A1BD19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880E5-2078-E54A-7098-E67E8326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81D7F-FA75-4090-C8E6-9DDFECC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4B32A-CAE2-70BB-89BA-77C8ED17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531A-0F46-97AD-D59D-130C1327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9C48E-CB5D-44A8-1E79-7BBBF5C8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00F67-C4BC-A0F2-6FC4-3E4815E1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2E1F-CC3A-61EA-8C1F-BD0823DE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20723-62E5-068A-C9E9-089038E9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3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ECE1-E194-6404-61D2-369A4EF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ABD6E-5942-6D23-D03C-1C301C0D9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C254B-E97C-4103-F5CF-9D7BFC937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67AE7-7322-350C-1E32-11EDA7D7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83A56-CEC7-323C-EEED-EE7DC457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A6908-C2B5-8CF7-19D4-4F5293A6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03023-42AA-BF53-158F-11420698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C08CE-2030-C408-91DA-646711E7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82353-2D47-69B3-4B36-0188738F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5FA4DA-B4EC-81ED-C4BD-A4C5BD936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46784-CCB0-D0F9-70C0-DBC19561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1BC6F-1CBE-1B88-9A9F-20DC145E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F315A-E05F-FEA8-4991-7B1D1607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91F951-BF99-6472-8616-AB1FEC16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DF44-549A-98A6-1836-DD4E490A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25A32-FA6F-5754-9FE6-31509C9B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767E7F-66AB-E2ED-6724-AB0C18CB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86844-A293-6EFE-9C17-69F4ADC2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9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C6CB8-D82B-C3A5-E697-4E551C9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0C6D61-2C5C-FEE8-9E6B-865154D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918B1-CE89-1AF2-4B25-64279243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36CE-0E78-CED5-9690-5D24D7F8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6BAF3-CDF2-55E2-8085-0E29CA2A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57F5A-C432-D9AB-6B5F-4126D6354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60AD6-3800-3C1B-C053-2FC28616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782DA-5886-3E6D-7206-B28A26DF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7A3FB-4456-365E-37A0-40ED4F0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1DDED-94BE-D168-FCAF-B68DFB89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5AC5A6-E71D-D7BD-5F83-214AC5AFF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D606E-7DC6-9156-4912-5CCCACF5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91D26-94F7-9DD1-8CC1-E19FC3E2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5D347-F84C-082B-EEA5-B21AAC2B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E2857-EB5A-CB98-F13A-A551D26B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B2E3FA-00FA-6FBD-6A3B-563C6DD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B7E6-84A2-8FD4-6A06-99E02C3C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EE65F-1A24-311E-C2B9-07B2C240F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1A945-7FD6-BB45-BE3E-3A84F9E3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A147D-2D9B-677B-6BA6-0411096E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2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59" name="Picture 3" descr="1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0117.尊主为王</dc:title>
  <dc:creator>Yihao Zhuo</dc:creator>
  <cp:lastModifiedBy>Yihao Zhuo</cp:lastModifiedBy>
  <cp:revision>1</cp:revision>
  <dcterms:created xsi:type="dcterms:W3CDTF">2024-03-10T04:32:09Z</dcterms:created>
  <dcterms:modified xsi:type="dcterms:W3CDTF">2024-03-10T04:32:09Z</dcterms:modified>
  <dc:description>
117尊主为王
1谁能直登主谁配站立圣所
1居心行为清洁乃堪未发假誓行恶
1这人蒙福主称为义，这人主称为义，
1这人蒙福主称为义，这人主称为义
1这人蒙福主称为义多赐鸿恩拯救到底
哈利路亚哈利路哈利路亚哈利路亚哈利路亚
阿们阿们阿门
117尊主为王
2永久高门敞开，尊荣君王走进
2君王百战百胜而来大能大力上阵，
2尊荣君王万主之主尊荣万主之主，
2尊荣君王万主之主尊荣万主之主
2尊荣君王万主之主，天地万有尽归池治
哈利路亚哈利路哈利路亚哈利路亚哈利路亚
阿们阿们阿门</dc:description>
  <dc:subject>
117zzww
1snzdzspzlss
1jxxwqjnkwfjsxe
1zrmfzcwy，zrzcwy，
1zrmfzcwy，zrzcwy
1zrmfzcwydchezjdd
hllyhllhllyhllyhlly
amamam
117zzww
2yjgmck，zrjwzj
2jwbzbseldndlsz，
2zrjwwzzzzrwzzz，
2zrjwwzzzzrwzzz
2zrjwwzzz，tdwyjgcz
hllyhllhllyhllyhlly
amamam</dc:subject>
  <cp:version>1.1</cp:version>
  <dc:language>zh-CN</dc:language>
  <cp:keywords>投影</cp:keywords>
  <cp:category>投影</cp:category>
  <cp:contentStatus>索引完成</cp:contentStatus>
</cp:coreProperties>
</file>