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A50A9B-F35E-E143-5B59-D69E11743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264F4A-DD44-4D67-2198-7DF44E6D7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7AB7E0-BCF8-5321-47A1-125340CB4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8BB6-970E-47F6-A20B-56427465D9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42519D-9BAE-1069-7195-44466A08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EF8EB1-0864-A313-DAB6-7DDF0BC3C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1A00-BE74-4B61-815F-D7652D374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99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08E95-5C4B-6DBF-B4DF-C14A3BE4B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77516B-C358-66B0-1AAB-654045149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F70308-2347-930B-2CA3-644719557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8BB6-970E-47F6-A20B-56427465D9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CD4F3F-A132-4427-70A9-1DF052A4C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7F33A2-145F-B79C-3809-4782352CE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1A00-BE74-4B61-815F-D7652D374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272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882DCE-3767-A89A-634E-E282DCE728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AA2CCB-E756-9F33-683B-09B79A113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3ACC0F-36ED-47FE-1CE4-E3A916F1D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8BB6-970E-47F6-A20B-56427465D9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E0F7F3-45BD-30FF-9F23-8B407EAEC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9328B9-2AAE-B56B-0C25-221B92759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1A00-BE74-4B61-815F-D7652D374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140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96C06-34F1-C58E-9E0F-989A4B1AC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237F6C-DA1E-7013-4478-FC095CEB8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486164-0C9C-9DD8-4C6F-C2A1C337F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8BB6-970E-47F6-A20B-56427465D9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D4080F-B8E8-8391-8CEA-55A1CFBF3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B4121F-330B-8E92-DF49-3C0A559A9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1A00-BE74-4B61-815F-D7652D374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47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A96DC0-A0FE-9061-19A1-C9778FA5E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56E6C8-957E-A588-6039-985A00DF0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9C311F-444F-3B5C-F9E2-1EBA1210D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8BB6-970E-47F6-A20B-56427465D9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4DE56F-9FA5-862A-2864-669F2D496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98147E-44D7-1DA9-1B7C-2572680D7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1A00-BE74-4B61-815F-D7652D374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22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CAEE61-7137-9A69-01C7-5CC3D8F62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4B28B0-0453-47EE-B586-9D46E0D7CA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A2D084-926A-E0D7-F1D4-BD4F3151C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3215B4-7122-9CA6-EB56-A3D610B6E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8BB6-970E-47F6-A20B-56427465D9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20D4E8-5520-68E7-CF1E-7536CDED6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B45C09-1F2D-C4C2-A71E-68990CF33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1A00-BE74-4B61-815F-D7652D374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23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A100E9-1B94-58B6-5860-3CD7A8D98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2F24E6-D4CB-9146-9C07-5ED0B2A66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81858B-4CB1-C782-BDA6-129230266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104364-DBF5-1489-34F5-CC903F20EE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4B9FBA-52C8-BA48-3C50-69740B7D0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32AEF37-8F68-6110-A776-CAAC80F82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8BB6-970E-47F6-A20B-56427465D9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0347D1-A335-8443-08BD-5050AFCA0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3F7856-6A00-C9DC-8B2C-8A7112FE5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1A00-BE74-4B61-815F-D7652D374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868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59590-CBE6-4A54-9F02-FDAB48ECA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5F88A2-1953-8BC8-F747-F3359AD8D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8BB6-970E-47F6-A20B-56427465D9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3833B0F-8917-FCC7-64FD-9F8F4674F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7EDA57-B22E-59EE-6378-77E27BD48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1A00-BE74-4B61-815F-D7652D374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464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5FAAB7-AFB7-FEB5-3731-E248CBA78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8BB6-970E-47F6-A20B-56427465D9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0767E7-009F-C25C-534E-8A5ACF875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FDB3C0-3C45-8100-2666-506722D31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1A00-BE74-4B61-815F-D7652D374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30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946E5A-97EB-79AB-36B3-439866362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440F7B-B29B-0E6F-FB5B-CED0D7470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AE9D94-23B6-13E8-3CD4-DEC9D4994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55C387-20FE-A340-BDC0-358E2AA09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8BB6-970E-47F6-A20B-56427465D9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5C8B3B-8EA9-DBE8-4AA5-065278FAF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C0B474-ED3C-037D-4EC7-BC50D0B3D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1A00-BE74-4B61-815F-D7652D374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54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DF17B6-EDD6-75AE-AE09-7A1AE6CD7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A517F2-723D-3794-CAC2-DD8B011BD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F9A1CF-D6B3-63AC-EDA0-AF47E21DC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399ABB-48A3-C750-EFF4-EFC6E29F2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8BB6-970E-47F6-A20B-56427465D9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85F5B1-AF9D-1638-50C6-6E8B7B3A9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AAF64E-671A-67B1-3A0D-A06FAA231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1A00-BE74-4B61-815F-D7652D374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4267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2B6E0CF-1C42-3EE2-F606-9222FA6AF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62F250-4105-A4A5-8DC2-BD888B7ED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0D7BDE-44CD-B4DC-3BA7-75044329FA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E8BB6-970E-47F6-A20B-56427465D9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E3247B-3D44-6B90-E259-851360DADE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FBA28A-B543-A20E-6D61-90369B252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01A00-BE74-4B61-815F-D7652D374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929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06" name="Picture 2" descr="1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0120.若不藉着主耶</dc:title>
  <dc:creator>Yihao Zhuo</dc:creator>
  <cp:lastModifiedBy>Yihao Zhuo</cp:lastModifiedBy>
  <cp:revision>1</cp:revision>
  <dcterms:created xsi:type="dcterms:W3CDTF">2024-03-10T04:32:16Z</dcterms:created>
  <dcterms:modified xsi:type="dcterms:W3CDTF">2024-03-10T04:32:16Z</dcterms:modified>
  <dc:description>
120若不籍着主耶稣
睁开我的双眼，尽情赞美欢呼
称谢王之王万主之主
感谢奇妙的爱带来永恒的祝福
唯有池是道路真理生命
若不藉着主耶稣，没有人能去见父，
若不藉着主耶稣，没有人能去见父</dc:description>
  <dc:subject>
120rbjzzys
zkwdsy，jqzmhh
cxwzwwzzz
gxqmdadlyhdzf
wycsdlzlsm
rbjzzys，myrnqjf，
rbjzzys，myrnqjf</dc:subject>
  <cp:version>1.1</cp:version>
  <dc:language>zh-CN</dc:language>
  <cp:keywords>投影</cp:keywords>
  <cp:category>投影</cp:category>
  <cp:contentStatus>索引完成</cp:contentStatus>
</cp:coreProperties>
</file>