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F4FF58-95BA-A768-4CBD-A44E58C8F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45C7F7-BB2E-981C-3478-3B26A0A6FD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6EB0D8-AA62-B849-2681-7B6EFEDC4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A5A1-8644-437B-BADA-0AF46ACAE9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2A8B17-6489-4F9B-4BEC-B43428E1E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F5F786-6FF7-3FF1-329D-0013A54BF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3FA16-DB12-44E9-9060-FC779A7C0F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866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8E4DDB-AD31-2438-5C35-3CF636808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1E2B63-DDAE-EEEB-407B-B8DF5A766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7747DA-81CB-764A-A950-36CE85B76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A5A1-8644-437B-BADA-0AF46ACAE9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8D968D-A54C-2250-161D-E8A0201B3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F0250B-A0E7-6A6A-B822-51734EB03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3FA16-DB12-44E9-9060-FC779A7C0F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791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72B4017-05D8-FCDD-C256-0229E5DEAB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D97390-DC1E-D954-9411-0A7B29198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097C40-041E-1FCC-3652-AF4AA215A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A5A1-8644-437B-BADA-0AF46ACAE9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CD2C74-1F3D-CA85-9ABA-8C39115B8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C1EB03-BF5E-F428-50FA-BFF395F4B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3FA16-DB12-44E9-9060-FC779A7C0F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977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B16684-05C3-CE02-6DC3-E8CB55F5E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7CB234-BEB4-F5AB-91AC-5933DC532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53F9C9-71C6-47FA-83E2-B8A3D0414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A5A1-8644-437B-BADA-0AF46ACAE9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16B781-3ED3-2F63-5ABA-8E878B857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3D7529-83EF-967C-B713-4CB72E24A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3FA16-DB12-44E9-9060-FC779A7C0F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065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E12EFA-B507-E76A-31AD-42D10CC3F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6FE9BB-4462-9E8F-D404-F0728553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868064-F19B-6347-BBB7-7328D974F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A5A1-8644-437B-BADA-0AF46ACAE9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021A10-C894-7C2C-2D71-C06D26E42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DB901A-6C7E-A0E7-C067-9691C546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3FA16-DB12-44E9-9060-FC779A7C0F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970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E62455-33CF-E699-4306-7EB7B77AC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72195F-EE9C-F9AA-540D-BE094EB5B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3E6906-3AAA-A5AB-B748-8DD4FA932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38C0B8-0A85-F266-BFFD-E9DA348F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A5A1-8644-437B-BADA-0AF46ACAE9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23543D-8612-4BD6-F238-841704762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D36334-7F09-9DE9-34EF-CFA82B4CF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3FA16-DB12-44E9-9060-FC779A7C0F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476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0BB7C4-4ACD-D0C6-A110-6B329224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FC0BF2-83E9-0ED5-8F13-27C4970D4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2700B3-AB07-EB45-6689-3E544E588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0D86823-4E47-2600-2536-A6CC966E47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66810F9-79D6-8B53-8A52-1800E7011A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9514A56-18FF-1619-341B-BE360CA04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A5A1-8644-437B-BADA-0AF46ACAE9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9A737C4-1AE5-9C26-A4FB-945E24504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F5A7431-E33F-614B-203A-431BCB75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3FA16-DB12-44E9-9060-FC779A7C0F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373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385BDF-C9FF-63B8-509F-3BBA221E7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E218B9-480D-A244-F4FC-BF8881E2C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A5A1-8644-437B-BADA-0AF46ACAE9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8FA0693-206E-2F75-97EC-E75B687A8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807AAC6-2F27-9A75-E1E7-140E64C0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3FA16-DB12-44E9-9060-FC779A7C0F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459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83B7FB0-DDB2-BD29-F674-103D0798E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A5A1-8644-437B-BADA-0AF46ACAE9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EF1527-8976-2A48-96FB-0A4AA24E7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62BA77-AE59-4E59-E8D7-00A07B70D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3FA16-DB12-44E9-9060-FC779A7C0F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609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E8EC27-26F3-6234-266C-33EEA834E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1F4842-3DD6-D7CD-ED76-33A0896FC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51599F-0B2F-91AE-7457-F0CD2BA19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9EFA50-8CC6-6CEE-4672-6AD8D0405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A5A1-8644-437B-BADA-0AF46ACAE9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AAEA45-DF38-E649-2C7B-E808B5CD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A8761E-1C12-5B4F-7B8C-D4C50962A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3FA16-DB12-44E9-9060-FC779A7C0F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561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395F0B-8C67-50B7-B1AE-03DDCF928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4F439FE-D5F6-D078-BF84-32022B4C98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71EC6A-4918-E461-E7DC-C2BDA4370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D9FB65-8AB2-8E99-CB0A-8E5DE2E5A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A5A1-8644-437B-BADA-0AF46ACAE9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2C0C60-12E9-46D5-B0D4-E158643A0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037C83-D3A9-1882-496B-48BC2573D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3FA16-DB12-44E9-9060-FC779A7C0F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95239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610EE7B-2CC4-83BC-C5DA-8FB97AFB7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5931A0-558F-7A71-01AB-322F92623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0EF90F-AC78-51C0-B50A-378D919DBD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CA5A1-8644-437B-BADA-0AF46ACAE9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DD7463-7D62-FC2E-C4E1-8EB35BDBD7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BEE16F-EA9C-CB0F-2BCA-7C81D8546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3FA16-DB12-44E9-9060-FC779A7C0F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312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978" name="Picture 2" descr="1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0123.诗章颂词赞美</dc:title>
  <dc:creator>Yihao Zhuo</dc:creator>
  <cp:lastModifiedBy>Yihao Zhuo</cp:lastModifiedBy>
  <cp:revision>1</cp:revision>
  <dcterms:created xsi:type="dcterms:W3CDTF">2024-03-10T04:32:24Z</dcterms:created>
  <dcterms:modified xsi:type="dcterms:W3CDTF">2024-03-10T04:32:24Z</dcterms:modified>
  <dc:description>
123诗章颂词赞美社
要用诗章来赞美袖要用颂词来赞美袍
要用灵歌来赞美袖赞美我主我王
敬拜又敬爱池敬拜又敬爱池，
口唱心和的赞美礼赞美我主我王</dc:description>
  <dc:subject>
123szsczms
yyszlzmxyysclzmp
yylglzmxzmwzww
jbyjacjbyjac，
kcxhdzmlzmwzww</dc:subject>
  <cp:version>1.1</cp:version>
  <dc:language>zh-CN</dc:language>
  <cp:keywords>投影</cp:keywords>
  <cp:category>投影</cp:category>
  <cp:contentStatus>索引完成</cp:contentStatus>
</cp:coreProperties>
</file>