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8CAC-AEDF-D7B7-5665-3EEE93B6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B78D3F-62F6-3C95-ABDD-5551BB04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ADC15-CD3D-5E98-C925-D4C2AA54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0B924-7E60-D1D5-33FD-7AC28067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6E90C-9D41-1433-3072-6CF52CFF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2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3439F-4D66-E718-E8CC-491B69B8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0A9199-E0CC-D93C-D8D5-BA1C442C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C432E-D501-AE56-36C0-3B9A9DF1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85444-3AD3-071E-0FC9-DC55CEC4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C2833-2D87-DD87-1BF9-2AC701AF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A9E8FF-5383-1704-8B6D-CE90CB88A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EBEC3-CA35-CF3E-5DC7-58BFA9EF2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57A88-E045-D990-04D6-DD194B61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674C8-8E08-E387-0DB8-733D8AE1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585B9-C701-3F44-DA84-00C6325C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7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DD2DD-F7FA-AAE4-F9F5-3FB8400A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6886E-8FBE-56F4-A631-E38E728A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EC066-B9D9-2033-70F1-9F6F5B74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113E2-3539-BE4D-329D-1661B5B5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E7B3F-A03E-3F73-6B51-23247B31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3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2A007-75F6-84BB-2CA7-4797DDEB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169BE-0C2B-C458-EB5D-C21F5F5B3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1C169-E256-294A-9D01-42A7ECEE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1D2EA-A8F2-30EF-F963-26F86E13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8EA2A-E308-6ECD-9EEE-6B41CD26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5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C249F-B8F3-A84D-DC3B-7E63DCDE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D9B15-3FAB-BE06-0E27-254405241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03B70-418D-1EA3-4F63-25E93774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AEABD-B981-3DDB-E611-997F8F19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AAD5E-0FDF-53E3-5DAD-51D0BB72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AAA7B-630C-F054-D4C5-AC6469C0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39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73E7E-0299-21F6-D83F-8981092E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7B690-76BA-4D89-9061-5381366A3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509DF-6366-7FFF-4EC1-1F8D34814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38F4D-BB55-213A-771F-E4A417F9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4E7D74-E8D8-5BC4-DB1A-8F8CD6682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7CE944-ADED-5DB1-8839-B0053252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46F49-CF88-25FC-BD2D-4B323DCE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470598-E851-AC9A-CF8D-62717C21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2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81E8D-53FF-ABE4-032B-19DB4699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B7BD2-4186-7D49-BB69-E041D05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1DB7DF-0BF1-C0CE-DCC8-D9718347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C6E949-7F16-8FD0-B6C7-3AE2260A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5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290ADF-FC81-EACE-CA72-43FE7E81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9564CA-925D-2DE6-2F47-091EE71E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031FD4-0421-522A-36A3-165C75FF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4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1503-E2FA-AFA1-2790-25DC7238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08626-F948-13A0-CF66-BA0A91E1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5BA5A-E67A-5E8C-CD2F-020F715FF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44C90-031B-B05D-68BB-112D5BFE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4CA8E-D2D3-B953-0111-5E7A5E4F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F090DD-76F0-713E-9345-B03D36C3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1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4C82B-0DEB-54D7-F9FA-509466DA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E812C3-B658-A9AD-F5E5-833F3235E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8E932-1976-58FA-346A-AA01421A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D40E3-B1DC-7BD6-9556-704BC30C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D77DF-4F7E-1627-04EB-8F0F181C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74116-717A-FEBF-536B-E70BAE2E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379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52F900-CF9D-7E06-7B3B-40CAFF6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CD679-F6B2-2790-28C0-47E7696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00115-3E33-178E-14B8-6CEC3C5C0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7B2A2-C8D6-BB47-4872-0BDCB8932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CD5F5-CB70-52E2-0499-F61C63C39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9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 descr="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0125.赞美主恩</dc:title>
  <dc:creator>Yihao Zhuo</dc:creator>
  <cp:lastModifiedBy>Yihao Zhuo</cp:lastModifiedBy>
  <cp:revision>1</cp:revision>
  <dcterms:created xsi:type="dcterms:W3CDTF">2024-03-10T04:32:29Z</dcterms:created>
  <dcterms:modified xsi:type="dcterms:W3CDTF">2024-03-10T04:32:29Z</dcterms:modified>
  <dc:description>
125赞美主恩
1我心要赞美主，称颂主尊名不可忘记主慈爱与恩深
2以慈爱为冠冕，加于我头上厚赐美物令我心得安享
3耶和华最公义，为吾人辩居大有慈爱乐于宽容饶想
4主既赐我多恩，将何以报主惟愿举起救恩杯乐称祝
1赦免我众罪摩医治我疾病救赎我命免死二而得生
2使我有如飞鹰返老而还童，因仰望主新能力倍加增
3不肯常责备人不永远怀怒怜爱我们如父亲爱子女
4大能众圣天使皆度诚拜伏愿受造者俱各称颂欢呼
主恩爱之高大如天离地，远除去我众罪如东离西</dc:description>
  <dc:subject>
125zmze
1wxyzmz，cszzmbkwjzcayes
2ycawgm，jywtshcmwlwxdax
3yhhzgy，wwrbjdycalykrrx
4zjcwde，jhybzwyjqjeblcz
1smwzzmyzwjbjswmmseeds
2swyrfyfleht，yywzxnlbjz
3bkczbrbyyhnlawmrfqazn
4dnzstsjdcbfyszzjgcshh
zeazgdrtld，ycqwzzrdlx</dc:subject>
  <cp:version>1.1</cp:version>
  <dc:language>zh-CN</dc:language>
  <cp:keywords>投影</cp:keywords>
  <cp:category>投影</cp:category>
  <cp:contentStatus>索引完成</cp:contentStatus>
</cp:coreProperties>
</file>