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2B982-5AE1-B4CC-2708-9F38B4CDF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BD01B-1681-40C0-A037-157C17CE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D0F84-994A-E037-BBF0-48616EE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F91AF-0445-3BCE-60F7-DF640EC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8D202-32F9-4E94-036A-C2583A80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46A5-04E8-3816-C920-C921E5FB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99F67-0B4C-A5F7-BC53-E5CA2625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DFEAD-EB2A-79AA-CA5B-3014B8F0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921EF-C354-F6F2-9AE6-0A9BC7C8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683B7-9423-A562-F591-0FF6CE5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7CE464-7318-2D64-6EF8-02135D7B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0C1CD-72BB-A2DC-6223-3563F96F2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9232A-BE66-B6D4-2E32-BA22BDA2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DFAA7-D8E0-3AC6-86BC-06993C0A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93A04-3440-660E-AB9E-54E806EB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C7D98-6D8A-680B-90DE-1A71F675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B9D6B-8830-F85F-F5B3-0E6EC266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42B1A-F5E9-8D94-9E09-BD006C0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7E65-EEE2-5A9C-3A46-FF42CE9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59E5B-8605-4A09-3643-002D1B2E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F605C-698F-A1FE-8DD1-1B95EB1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33722-C286-5D01-1DBD-A4650282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B6652-73DF-5926-B4A9-E5D2AFDD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93B74-3779-2154-4EA0-27C1520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310F-77BB-E7CF-A6E8-71E4056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28D7-9DE1-A8AB-2A89-5E09B3DA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7E639-10F6-1392-D03E-D4DF463B6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E10A7-2364-BE95-755E-8494CFEB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CF3CD-EA57-C700-EC38-D9E2986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95F7A-F94B-343D-AD27-98997BB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132E8-DF7A-EF75-CC7B-4886BEBF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C1F9-86E2-B1EF-E9B0-E17C2D6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286DB-F1DD-BFAB-EF13-197BABF7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A6A9A-049A-4B27-910D-2DBFC750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16BAC-0D26-73AA-6EB1-08633EA4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ECCDA-5F60-78EB-3B68-53A89FED5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28D69C-AEE1-F0A7-A850-CF6FE641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E4047-5EDE-AA6E-FEC3-28FF557E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0C6FB-4E89-D4F0-AC82-9BBD394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CC00-DB75-22B7-AF0D-A6631BAD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277B1-9B72-31E5-B537-1248432F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256344-5CE7-14FB-FE1F-9DBB9A06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1409B-D30E-ED0E-1EA6-5989461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6A1A9-CE59-DF55-648C-E7DEA271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CA346-8A8F-4DE2-74BC-AFCDEBD5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F69F6-5496-A328-90E8-18EE5E9B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13A3-B012-D418-4EE3-D3460A08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9EB75-5313-7A26-2BE9-D73AC1D4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7A170-7AB1-DAC8-557A-8F3552D1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81F03-55AB-1A28-C47A-BE525937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C5754-0CCF-FAF4-453F-7FAE164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46193-8784-882C-7881-944CEF05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D181-A500-4A9A-28BA-6156CB8D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CCF903-C3A9-2904-17C6-D109A7A9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E2B21-DEFB-8CFC-72C2-9E7680C3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4DA44-3785-30B1-41DB-A75E0AE7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C7341-0704-6FB1-E2F9-7288F20E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AB9D9-00E9-17F6-5AB2-70364D24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8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18D553-BB80-3AF3-876D-DC6D330E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DE3D4-9CCD-DF8F-CC53-FF46BFDC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D3064-C239-2286-473A-B5B99C217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4945-AB6B-A196-3FA5-807447032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06A8B-08FC-B71C-AB14-09B9ABAFF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0126.活水泉</dc:title>
  <dc:creator>Yihao Zhuo</dc:creator>
  <cp:lastModifiedBy>Yihao Zhuo</cp:lastModifiedBy>
  <cp:revision>1</cp:revision>
  <dcterms:created xsi:type="dcterms:W3CDTF">2024-03-10T04:32:31Z</dcterms:created>
  <dcterms:modified xsi:type="dcterms:W3CDTF">2024-03-10T04:32:31Z</dcterms:modified>
  <dc:description>
126活水泉
奇妙的恩典像那河流涌进我心间不再饥饿不再干渴
得到了活水泉我的心中充满喜乐常常亚安
赞美的诗歌唱不完唱不完唱啊唱啊
我们唱起来歌声传到天的那一边
让有耳的都能听见耶稣是人类的活水泉</dc:description>
  <dc:subject>
126hsq
qmdedxnhlyjwxjbzjebzgk
ddlhsqwdxzcmxlccya
zmdsgcbwcbwcaca
wmcqlgscdtdnyb
ryeddntjyssrldhsq</dc:subject>
  <cp:version>1.1</cp:version>
  <dc:language>zh-CN</dc:language>
  <cp:keywords>投影</cp:keywords>
  <cp:category>投影</cp:category>
  <cp:contentStatus>索引完成</cp:contentStatus>
</cp:coreProperties>
</file>