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FD51BF-C9B7-96D6-2011-D8410882E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4FC115-0C6F-FED3-7E10-DC0057FE9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D613E6-CC39-B476-DCB0-76EF36797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41D4-F714-4B57-AB05-00463679BD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A8F229-7C32-BFF6-2E2F-311347F59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D1198C-75D6-68CC-B150-CD1CB3219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20BF-913C-4D50-8A09-7182622AEF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455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004F72-5731-D4B3-EF87-34112E56F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9D45FF-D018-1694-1904-1DDD0DC69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D429CA-70A3-371D-FA63-D6FB3F78F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41D4-F714-4B57-AB05-00463679BD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B4BA5D-BC98-5FDF-E8F6-66A723860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CF1A41-825C-35C5-470A-C09D9C3B6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20BF-913C-4D50-8A09-7182622AEF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650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AB909F-4693-ECAA-A818-7646FAAF92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26BF4D-6D0F-4E04-4AEE-DEEBE0ED2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BCD67D-68E2-D699-7D2A-91C4FD417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41D4-F714-4B57-AB05-00463679BD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10FA53-5952-0C4B-F093-F04915490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2B792D-2B92-6B66-0685-E5D6DEED1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20BF-913C-4D50-8A09-7182622AEF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321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A3417-1CAF-806D-FE55-B3B49E6B8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BED89F-DE01-4F76-EC44-953CDD4B1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CC1BB5-4808-757D-6329-C6F4F44BE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41D4-F714-4B57-AB05-00463679BD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441F8A-FB98-D3CD-5281-C06E84663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943C1D-78DD-E823-0460-FFDE086F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20BF-913C-4D50-8A09-7182622AEF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594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90184-3C44-9AA5-10EF-1860324D1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90C3B6-8BE2-D447-CCBB-2527BB41E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D5CD73-010A-3646-F693-267667895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41D4-F714-4B57-AB05-00463679BD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461354-0601-EEAE-92AC-83C697C06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20E921-4F8B-D541-6E72-B2D42A3C7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20BF-913C-4D50-8A09-7182622AEF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434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1536CB-192A-0F58-304F-0E334068B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33C2C7-4B44-6D68-7A56-42C9C15D3D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5CDD54-2995-9315-6C93-520C2AB31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7EB506-8E40-699B-E273-B5D04622B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41D4-F714-4B57-AB05-00463679BD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325195-D731-5EF3-B015-E3E62FCE0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E38AB4-47DA-474B-5013-512C51CFB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20BF-913C-4D50-8A09-7182622AEF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856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86AA0D-819C-6AF0-62C8-0E7C86187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8AF0D1-000A-D7C8-CBDB-FCA479E04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D868BA-7848-548D-188C-27B25055A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0382AD-134D-7473-775D-CC37C2585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1F4761-4827-31D6-BAA6-34CAC94BA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317C10-6C04-01AE-FDD3-7DA1547C3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41D4-F714-4B57-AB05-00463679BD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711FAA0-4338-2788-A381-AC5B1D4F3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1DAC8B-9254-B9A9-4DC3-15FD69F6A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20BF-913C-4D50-8A09-7182622AEF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77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7FCA83-6499-357F-ACC3-568E9E42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B5748F-A8FD-E83A-F3A1-680FE8A48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41D4-F714-4B57-AB05-00463679BD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9BA2DC-5326-F6E2-850B-93F23494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1421F1-34F4-6205-EA9C-3E35A19C4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20BF-913C-4D50-8A09-7182622AEF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474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205FAE-2B57-7933-DFC2-01732CB30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41D4-F714-4B57-AB05-00463679BD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2BD9F6-65CB-ED7E-78A9-996074129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A456D0-7D59-E174-974B-D90F53281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20BF-913C-4D50-8A09-7182622AEF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742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E9569-931D-139F-254B-0DB76450D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69A531-9601-051D-489B-2FFBDA4FB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9AF840-296E-7081-FC03-870F72987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3FC982-B189-239F-B59B-809CFC654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41D4-F714-4B57-AB05-00463679BD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F133D8-FFA4-92E8-C145-D7A36F7D2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05E06A-F52F-F206-7DFE-674A59D17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20BF-913C-4D50-8A09-7182622AEF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091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BACD42-2C23-3206-90F8-82CE40F79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F33472-E670-748A-9070-DE4BB6D886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72ABBA-D808-2037-1EBD-D1FC6EE87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21D070-FC09-2055-5E34-1F4C395F4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41D4-F714-4B57-AB05-00463679BD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4F4E21-6B94-E67F-C113-E8F5095E5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231B75-C9CB-9A95-AACC-754A593F7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20BF-913C-4D50-8A09-7182622AEF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59518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932E5A2-121A-DE24-187D-84ACEF294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0B5614-C74E-73EB-54FF-D3BCA9AC3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420E9A-A640-0841-49EF-849F61B87F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E41D4-F714-4B57-AB05-00463679BD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2EB54B-95EF-3358-1FFE-E1EF9CC1A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AE2A54-AA07-F1F8-1CA8-C360A9C6B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C20BF-913C-4D50-8A09-7182622AEF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289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8" name="Picture 2" descr="1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0128.我们的新郎</dc:title>
  <dc:creator>Yihao Zhuo</dc:creator>
  <cp:lastModifiedBy>Yihao Zhuo</cp:lastModifiedBy>
  <cp:revision>1</cp:revision>
  <dcterms:created xsi:type="dcterms:W3CDTF">2024-03-10T04:32:36Z</dcterms:created>
  <dcterms:modified xsi:type="dcterms:W3CDTF">2024-03-10T04:32:36Z</dcterms:modified>
  <dc:description>
128我们的新郎
1快山来快出来观看我们的主头戴冠冕，
2池属我我属池良人白而且红可爱超凡
3我快跑我追随耶稣池的荣耀夺取我心
1宇宙独一的新郎今乘华轿前往
2宇宙独一的新郎今正坐席筵上
3宇宙独一的新郎今来亲手牧放
1池的坐垫所铺成乃众童女的爱情
2池的爱旗高升上众童女围绕咏唱
3池的带领所到处全在羊群的脚踪
13主耶纸祢的爱，比酒美，比蜜甜</dc:description>
  <dc:subject>
128wmdxl
1kslkclgkwmdztdgm，
2cswwsclrbeqhkacf
3wkpwzsyscdrydqwx
1yzdydxljchjqw
2yzdydxljzzxys
3yzdydxljlqsmf
1cdzdspcnztndaq
2cdaqgssztnwryc
3cddlsdcqzyqdjz
13zyzmda，bjm，bmt</dc:subject>
  <cp:version>1.1</cp:version>
  <dc:language>zh-CN</dc:language>
  <cp:keywords>投影</cp:keywords>
  <cp:category>投影</cp:category>
  <cp:contentStatus>索引完成</cp:contentStatus>
</cp:coreProperties>
</file>