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D6AE-E1FF-24BB-EA27-0A2D59AB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BB997-CEEB-4942-2563-FA088EBC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22DEA-83DF-E242-298C-F56A0E70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1A94F-9335-4008-0F53-65607368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083F8-9187-6F7E-A89C-E10C8085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F6FC6-5C8B-B8FF-F021-E7835C0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1488A-40FD-3C69-BF54-4CDD668B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BA892-93F4-17B8-ED23-676F3726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99BFA-5B3C-0AA7-99F8-B3D83E99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1FC22-ADBA-BB91-6792-C3241281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79EF9D-D75D-5AA4-0FD2-F873FBE6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7F2A6-36E5-4485-0313-18B3914F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0F6B9-7CD0-D6A6-2F52-F53EB15F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D07AE-B703-2614-1629-2D8D3DCC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2B0F2-4A52-39AA-D606-C7E4DB31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7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45EF-F54A-AB63-EF4C-E499427C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8CC9-1507-0598-FD13-F84A6AA9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0B235-34EB-6B52-7A70-80DAB2A3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EA94E-9E1A-BB2D-9B43-84BC3D29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2A1A-0F64-8351-80E6-49D94B30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2513-EEEA-C747-E86B-EB8178C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FE160-A473-C18C-4E32-FCAC49DA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013C1-7E41-6E04-6795-A41FF0E1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C3CAD-48BF-F422-C628-C1877043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CF3F7-420A-E738-A001-B81AF65F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600F-6994-A74B-0222-BBC8858D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5F2A-4D4E-38B5-C47F-4AFCAA81C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0CE5B-2E1B-5F29-2BA5-902B4174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FDD55-7064-570C-E1B3-F98FF7E3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D22E0-4D08-B616-A2E5-D5D41BDA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EAFE5-65B7-CA9A-B01F-8618EC6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8CF2-7A80-F783-7F31-102853D2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D2E30-543B-63EA-48EF-FC102C5B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F0189-10C4-863C-9FFC-3FB14F99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AAEED-CB49-F075-4093-D911CEC73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294F8-126D-CE61-785C-5791C75A9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D141B7-DE82-AB5C-5A80-468ECA22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CF808-E84E-EF16-48EA-C7F9F921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7D0CD8-B186-C022-67A1-140E175E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37BD-186D-E2C5-F949-77AB447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09659-7521-2774-8E2D-7D5729C1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31A22E-DD45-49F1-CB34-6C831581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9197B-D4A9-3829-C46F-41629408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EE9111-66D0-E249-2262-628A3CF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E81A4-5589-F340-63ED-7E45323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C77A6-DF80-7947-65FC-59DC975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8B45-C0E7-8694-3E3B-B4A483BE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EDB4-E77B-EAAC-D621-81EC55A8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218F8-39D7-9B76-0E40-0E79CB1A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A99C4-3ACF-6A0C-D261-EA14A9E2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6A81B-946B-36DF-0BEC-159C47A9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48CF1-E1F0-6292-0A22-3C92EA8F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DB3CF-5D81-3FEF-6B11-1668288E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81D04-3053-B806-D44D-1E884FF84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65C36-419C-C55E-FD85-E3A2B26D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EDD7B-55AF-7C35-1CEB-C1CD2A1A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8E1ED-8AF7-7D81-8CB1-6531CAC6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8D51E-AB36-3176-13BF-753A8F4A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65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35A88E-00C1-CD37-26E9-664A718C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10C2E-8412-C552-3E1A-462E39D2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0A8B1-445E-D51E-C910-7CD6877A7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030B2-6EC4-E0DD-8952-59866960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CCE34-3F9E-0863-686A-2BDCF5E8F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0129.加利利人耶稣</dc:title>
  <dc:creator>Yihao Zhuo</dc:creator>
  <cp:lastModifiedBy>Yihao Zhuo</cp:lastModifiedBy>
  <cp:revision>1</cp:revision>
  <dcterms:created xsi:type="dcterms:W3CDTF">2024-03-10T04:32:39Z</dcterms:created>
  <dcterms:modified xsi:type="dcterms:W3CDTF">2024-03-10T04:32:39Z</dcterms:modified>
  <dc:description>
129加利利人耶稣
在那加利利海边我默默地想起祢
城乡热烈拥挤想看那加利人耶稣
又见池抚摸痛楚叫病患者得解困
狂风巨浪被池斥责那风与浪即消散
人海之中倘有疲累袍必看顾扶助
狂风巨浪打我脸上池必平定我心
在幽谷中转脸口望是祢温柔慈爱双眼</dc:description>
  <dc:subject>
129jllrys
znjllhbwmmdxqm
cxrlyjxknjlrys
yjcfmtcjbhzdjk
kfjlbccznfyljxs
rhzztyplpbkgfz
kfjldwlscbpdwx
zygzzlkwsmwrcasy</dc:subject>
  <cp:version>1.1</cp:version>
  <dc:language>zh-CN</dc:language>
  <cp:keywords>投影</cp:keywords>
  <cp:category>投影</cp:category>
  <cp:contentStatus>索引完成</cp:contentStatus>
</cp:coreProperties>
</file>