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E15FE-428D-04DF-4BEB-995C2FF6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CEA6C2-73A3-DBC0-6DF6-6AD09FAA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FE26B-B2A6-1A9B-0C66-B563A20A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66473-1D06-35A4-FCB8-A38E3511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FAA7F-A451-167E-7C06-224F4ACE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09B83-48F9-2150-9B2B-A328982F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34782-1FBF-BB0E-6F29-3640BD8F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FC0EC-8DEA-70A2-AF79-F66F4EC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8236E-B02A-84F0-E3AE-BD07312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1706-9529-F119-65A9-3A80837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2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23BA8-5832-3E2C-C142-EA7286DE7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FA7E4-FB68-3A35-2943-E3A37261C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18D5-94F1-0CC6-8300-645116E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91702-29C2-D1FF-81E7-5A8237D2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25FF4-B3E7-D65B-BA41-0AA39C4B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A60D-5A01-2F6D-7885-83FCDD20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AD4DF-CF87-D13B-1629-A79EC945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9CC6F-FFC9-74E8-C2FC-5762CCF7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1D187-597D-D12F-5C87-67F79E89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C75C0-DED6-7CDC-190F-BF93BA3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7A07-2E09-A7BD-948E-145CE861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9265B-7F9D-00F4-AAAD-511CD36DF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A19A8-E67F-3733-32B5-504016F3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6B017-2413-0CE7-2297-9CB5C3C5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B07E3-BA75-C4D6-EFC4-7E9E9424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2F39-FF14-BE7D-7B5A-195518FE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EA073-4D96-7C6B-EDAB-38B8A77AB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80757-34C9-A11C-3ECA-8A416C8D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5B585-CA9C-6063-A123-42E2983E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3A8D7-B3AE-0DF3-B104-DCBF23E5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E9BA-A819-51EE-9F61-7FBF6FA7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DCE6-4EAF-3230-0878-316EF105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95037-B5BF-4079-A003-CBAF9DFB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C8985-E530-41E7-ACDC-F683B8675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5FFBA-8B64-2623-2D68-F51F4952F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1C2F46-3E2E-67BD-A3B1-55CF5248A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DB36BD-D081-0EF4-4003-E1A1E3DC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3C4B6-8868-4C16-2EA3-247E2F80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9009C0-8421-9171-D22A-44BC9BBA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0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05FEB-9080-321C-5DBE-C20156C8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0A174-633A-8755-4D55-0E0248FD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D1E7E-F6E0-D20D-ED04-9AF5B64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65E0F-2263-A6F2-2AEC-EAB1560C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DC981-68F8-C192-3A91-1DE559FF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8D4742-4861-BDBB-4A83-8E063599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3E687-4B0A-C51F-C28E-D9244E9C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1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6D11-D796-376F-3C82-7F9739E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37372-2842-CF63-6433-476C8F99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65487-7A38-B1BB-7F6F-DC981E84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9076C-D853-723E-C952-067D8869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B9FDB-0360-1086-8FA3-EC01F65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73B4D-2982-44C9-FC95-C65CD081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5ACB-4BA2-EEE4-AB12-01FD330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2A7C1-DF5F-9B06-FF8D-04AA79805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E59F17-F799-5837-5641-D8E60462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FCBEEB-9DFA-2256-1191-DA6DE34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14543-943A-4CE6-F5B0-756B7438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4F745-ACA1-1C5E-ACDD-0B8917BC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31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7A1B92-7A54-B024-D140-682EF5EE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0E76D-4A1E-DA91-D2E4-D1B1244B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A4D29-78F8-5A31-9133-C063C0B62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FA52-13A3-412F-83BE-8C076D9276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4F3ED-0268-6792-219F-0E49BC53A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1481C-201E-FBD8-0676-D3C1EBAD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E64F-00BC-489F-BA80-157DD38B3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0130.生命的主</dc:title>
  <dc:creator>Yihao Zhuo</dc:creator>
  <cp:lastModifiedBy>Yihao Zhuo</cp:lastModifiedBy>
  <cp:revision>1</cp:revision>
  <dcterms:created xsi:type="dcterms:W3CDTF">2024-03-10T04:32:41Z</dcterms:created>
  <dcterms:modified xsi:type="dcterms:W3CDTF">2024-03-10T04:32:41Z</dcterms:modified>
  <dc:description>
130生命的主
1我要颂扬那是生命的主池赐给大地一片生机，
2我要颂扬作我生命的主礼赐给圣灵与我联合，
1我要领扬那赐生命的主因池使万物生生不息
2我要颂扬赐我生命的主使我蒙重生因池活着
1哈利路亚哈利路亚一切靠袖存立靠礼维系
2哈利路亚哈利路亚信袍永不饥饿水不干渴
1哈利路亚哈利路亚处处有池设计有礼踪迹
2哈利路亚哈利路亚有礼我灵欢乐我心唱歌</dc:description>
  <dc:subject>
130smdz
1wysynssmdzccgddypsj，
2wysyzwsmdzlcgslywlh，
1wylyncsmdzycswwssbx
2wysycwsmdzswmcsychz
1hllyhllyyqkxclklwx
2hllyhllyxpybjesbgk
1hllyhllyccycsjylzj
2hllyhllyylwlhlwxcg</dc:subject>
  <cp:version>1.1</cp:version>
  <dc:language>zh-CN</dc:language>
  <cp:keywords>投影</cp:keywords>
  <cp:category>投影</cp:category>
  <cp:contentStatus>索引完成</cp:contentStatus>
</cp:coreProperties>
</file>