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9608-33A5-A5AD-749F-03A69A9B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27AD1-DFF6-4245-59FF-61F52E47E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EA0C3-9E01-DC29-8B8F-5C5875F5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FC52-3C22-39FD-197E-AAB9560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7024-DC54-D192-FC2D-0E3EDE4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914F3-E38D-3D1D-14EA-1758CD1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D7C9D-FB2B-8F8E-7153-9A4B376E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68C39-1E39-EC96-C0CB-83E7D764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F78E1-7BCB-6513-FEF4-3F9B45B2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C0AD7-DACA-7137-04D6-FBB3ACB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0FB85-A791-E1E6-9AB0-B2816F1D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4C26C-2305-C5BB-0068-6296B70B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4E849-13A7-DDD4-5249-FDD8460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3650-0CC4-E6E3-13AB-367A519D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B9539-B661-CF06-9E35-3FD88EA4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4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247E-B5C7-EF03-9513-B5100344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2C627-6F13-70ED-B4A5-2C1DB6A8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A13D6-2C68-DAEE-E8E8-E725E62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C69E1-45F2-6BFB-8D51-19A35192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BC623-6D92-E6CC-636B-8BE4E5F3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A6D3-B235-F06C-E170-14114317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A881C-BED5-77AC-68FF-1FF3F67C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51565-DE32-C785-E8AB-72BB489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43727-F554-FF65-8E82-709A2B0C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78178-67C0-C006-10ED-82467E77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83D78-2AC4-30EB-165F-5FDCF8B9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51CA7-2995-C260-7226-A35F1C123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A37EA-1CC7-7830-E726-53CE97F3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E8891-7D80-0373-EB32-AFDE932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BC9B-3D3C-0B73-D7C9-7CE7DD48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8140F-1B6A-E776-784D-62E7B7D6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EC1D7-A162-8509-DDEF-F6B7830A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01B90-B2CF-4612-BC84-B8EA3753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36BE2-3058-C14A-2296-B13001AB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0AC1E6-C645-F257-0CD9-86C4E5EB6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AF5B0-0004-10D0-704D-F49279A72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C1E8C-294A-BE16-6D29-72D98B53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5B78DF-B7DC-C21C-EA3B-567E2E1B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8ABC3-E788-A019-D57E-63B2976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24E9-4B65-B2DE-E506-8276C140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D75A2D-84E9-DFAE-577C-C8A3998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182FD-9BCB-893A-C605-9605B1D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3C2A5-6394-2047-D69A-F453B22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8BC254-EF44-16B1-B7A4-C015810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3E436-A4F2-1F9E-809A-7EB9A4A2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9FF20A-BB89-78FF-2106-F2D265B2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B4EB-E719-D75A-1A8B-52060087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B9FA3-CE1B-834A-E2AF-547123E2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0A1A7-E0C7-A385-F014-4C354B69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47994-D6A7-E55D-FCA0-CC73B636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9328-A4BC-A372-F66B-6DD735D7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91B1E-7BC5-B37A-A920-B9065E3F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11A34-D330-75AF-AFFF-65CB80E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672BF3-F6EB-7029-DBB3-843E99C9E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FFF7B-0242-79C1-F7F8-2733E508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DB73A-A0B7-FEC0-24E8-58AB644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ADA6C-3A17-4D52-26E1-2D4098D9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FA0D7-B44E-BD3B-0734-3B3729C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062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70E31-702C-6CC2-9115-B56768DD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B68C-A335-7264-8972-639C5101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F967A-48CF-D4C3-52AE-3EFF8386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D93D-0909-4B55-B10A-93353A393C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C75BA-FDE3-585E-281C-431A96087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10A09-3697-E5B1-694F-25F37BF7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D3B7-4947-45D9-9610-AE2CFA4E7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0131.耶稣是配</dc:title>
  <dc:creator>Yihao Zhuo</dc:creator>
  <cp:lastModifiedBy>Yihao Zhuo</cp:lastModifiedBy>
  <cp:revision>1</cp:revision>
  <dcterms:created xsi:type="dcterms:W3CDTF">2024-03-10T04:32:44Z</dcterms:created>
  <dcterms:modified xsi:type="dcterms:W3CDTF">2024-03-10T04:32:44Z</dcterms:modified>
  <dc:description>
131耶稣是配
1我主耶稣惟祢是配来得永远的赞美
3装日联整布会辣益粉餐常学
4耶稣祢是首先末后祢是领我到尽头，
上国生生保森着品骨龙优乐集
上然薯学全擀美杂芬菜我无家
赞池赞礼赞我恩主赞礼赞池赞恩主
赞礼赞礼赞得响亮赞得完全赞得长</dc:description>
  <dc:subject>
131yssp
1wzyswmspldyydzm
3zrlzbhlyfccx
4ysmssxmhmslwdjt，
sgssbszpglylj
srsxqgmzfcwwj
zczlzwezzlzczez
zlzlzdxlzdwqzdz</dc:subject>
  <cp:version>1.1</cp:version>
  <dc:language>zh-CN</dc:language>
  <cp:keywords>投影</cp:keywords>
  <cp:category>投影</cp:category>
  <cp:contentStatus>索引完成</cp:contentStatus>
</cp:coreProperties>
</file>