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06D4C-8DB1-5AD3-D902-2C9FC8C3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AA4F18-625E-F933-4221-1B7B9A30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4329E-42B8-49AF-F801-C1F1CB10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037BD-5988-14C8-40A0-B000834E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8EFAD-FFD2-8F6D-D56D-E3C81948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8CB3-F3A1-9451-517A-BC2A95D8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55B22-BE0B-8051-D5C1-496BE8E4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4101-4BED-353E-BD80-97B28AF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535C-D983-9199-B98B-0EF57FA7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55220-0469-790B-BCB2-0C672EF5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50ADB0-B23A-1C27-FB22-5C0FDBBD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E60A3-9101-4248-5504-B01DF55B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7240-2071-4F67-9EB3-128E147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A9276-6B1C-DEC4-DBB0-60597129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B59E1-652F-19DE-F779-92829CFD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2DC9-AC17-5E10-6011-C5B3B19A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EC5C-22D4-14D6-4203-A16A3B55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C315C-2BB8-5BDC-5A73-20E4463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C03C3-9B0D-9334-4CCE-D2034C40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04FE8-BBD9-0DF7-5432-213B4853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50719-5D87-CFA6-5679-CCE3FF08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12FCE-51CC-1FA6-25BC-30DCD250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18F47-FA72-DFE1-F5AB-5189BAB5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A37A-905F-8404-77E1-78500266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7BCFA-B202-9DA2-42ED-C60730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6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09B26-CF39-3636-2129-CF814A9D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48DDE-6052-CA66-4156-90C2BCBFD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47E3-03EC-24C5-2DAE-61611BBF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9BC4A-0C31-F62F-154E-2FB9E120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81B45-DC6A-47AC-3AEC-9CE143B0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E0D7F-893A-6061-A20A-302846B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6016-6FA1-7EFC-B386-D3F6DD32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DFF44-3D0E-6AEE-041A-D34D4637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01E41-F31A-A6D6-B121-35BF4AEB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00CA6-EA2C-27BA-27CD-31509197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21ED43-E925-A1C3-4A98-8B6A8433E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AE468-D54F-727C-5F6F-C0FB9A6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1C546-6E2C-B4FB-991E-D8C4F2B8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13795-D9F3-DB8D-61C6-76939F69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416F-0128-47BE-F26A-92221CD2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D677C4-B3E4-BA83-36AF-FCBD227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98897-D166-24EB-6254-9C4D1FDD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3EC8D9-15AA-E98A-617F-5CD456DD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6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1E9C0-7937-4103-07A3-4563215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B5B84F-7E95-6FCA-74FF-93C844C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73653-1375-5692-B96B-86B4EFB3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3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4D3E-B59A-7443-CA0C-F2E7CBFE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13546-10F4-C406-BD6C-6CAC90A5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E888A-1594-E6C4-792F-22D6DDD1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9002D-C07E-3F94-643E-D19A9B5C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70494-3E74-E04C-D46C-EB2359BD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FE434-0145-21B6-AE74-AC56DC8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4423-F4D9-3B29-66D2-9179A00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83F363-F931-BE3B-5DAD-56F04A5F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EDF466-29AF-CC9D-22DB-8322A3F0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9DA86-A7BF-8948-E001-A8B32E4F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F9D48-645B-EA63-5C63-4AE1ABC3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1336B-7287-E453-E28A-1AD9566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897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C0D26-B503-677E-0FE5-AFC61BDE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8ED08-AD84-F074-DE2E-8E03C933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79E58-B13D-DA70-9EA1-CE472676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1C61-2621-4BCC-B81A-FAC941D638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B50C2-F22C-8523-3638-B9FCE288B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5B50A-D24A-21C7-A22C-2404DEA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A053-8D66-4B2C-B957-22CE64DFC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2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1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0132.向主高唱</dc:title>
  <dc:creator>Yihao Zhuo</dc:creator>
  <cp:lastModifiedBy>Yihao Zhuo</cp:lastModifiedBy>
  <cp:revision>1</cp:revision>
  <dcterms:created xsi:type="dcterms:W3CDTF">2024-03-10T04:32:46Z</dcterms:created>
  <dcterms:modified xsi:type="dcterms:W3CDTF">2024-03-10T04:32:46Z</dcterms:modified>
  <dc:description>
132向主高唱
我要时时唱哈利路亚赞美的诗歌应当从心发出，
因为袖的宏恩极其浩大，所以我们都要歌唱
哈利路亚哈利路亚向社尽力欢唱
主要我们时时歌唱，主要我们时时歌唱</dc:description>
  <dc:subject>
132xzgc
wysschllyzmdsgydcxfc，
ywxdhejqhd，sywmdygc
hllyhllyxsjlhc
zywmssgc，zywmssgc</dc:subject>
  <cp:version>1.1</cp:version>
  <dc:language>zh-CN</dc:language>
  <cp:keywords>投影</cp:keywords>
  <cp:category>投影</cp:category>
  <cp:contentStatus>索引完成</cp:contentStatus>
</cp:coreProperties>
</file>