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04501-A113-2FE1-F557-81DB344B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05D51-7A96-B72E-1686-70CFCBF53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73D60-7AD8-B00C-7A5F-81CF21A9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DC4DD-4041-828F-6064-60D6EAD2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63B77-C665-CCD4-7204-86C6DBB9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7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391D6-4374-510F-4284-5490F3D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A3B190-1EF3-52A4-386F-D3C682C8C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1B92B-2480-433B-61F4-FFC0E393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23145-CFDB-04E5-CC77-1A0596A4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99FE4-F54D-0803-ACD4-7672CFB5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2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882C3F-C5D4-8A09-65CA-66FED308B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07DF7-06AF-1F9B-5337-1804894AD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A34FA-5DC3-E756-2390-BD9316FF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FA794-ED3D-7B16-9397-DCE69938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9DCDE-0370-596E-B2FB-6D958EE6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6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170CF-3F3D-4FA0-CA25-90622B86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6449C-57A3-D4C5-BF49-2FAA222A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2511D-8CE1-B58E-2721-3ECC8C63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FF8E2-24F3-3C82-E82D-63B17635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FA9A8-EFCE-C409-4DCC-A2F7BA4E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4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36454-1C89-F43F-A28D-05E153A3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B1429-890D-A628-8980-682825D5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4B3F5-EAFB-6E16-EF2A-29D5DD9A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7D1EE-2FCE-A6B3-8EDD-96A3A70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AA23-EE8A-35C5-6D2F-0A20ADFA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8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36C53-EB03-B7EC-AAF0-F44470A6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19077-CCF7-BED1-894F-745FB74A5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FDE5B-3006-3EBF-9B88-4A38F36A4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9D9BE-D9DB-E6E6-0B49-45582BC7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F170A-BF09-C83B-7A5C-03109ECA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0AAA5-ACE5-94DF-8B62-2E903CE8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3D77E-9872-E96B-450A-2186E895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B534D-B34B-F72E-7293-D0F0DEAE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3A994-547E-631B-FB9A-7770AC1A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7BE1F0-8808-4841-B493-9FF9795A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3C1D17-63D6-FD37-5CB0-CE672BBF1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16C198-1CC5-1E1C-4B46-AE541AE6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C39F7-AB21-8E50-F174-14163873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06554-3674-86E0-EC8F-0A80AE90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F6404-CE8E-1437-2AA0-B7DBD896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C74BBB-410D-91E5-C885-159FF028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2D5785-33ED-5F8E-151F-AAE3FFD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DC25B-0266-2B79-1EBA-DE85BA90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6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3DCF34-1F0F-1DD2-9151-15A8754C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4D35D4-9EE2-D6F3-0F7D-4D4106C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934C3-AA53-43D1-D817-7F7DF1F0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B6EA-2B21-127B-29C2-EBAF5647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4837-C414-5648-1E9B-FB54703CD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BC1B0-339B-0941-D952-A97C5474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98061-FBB4-5013-A06C-E41C5CDB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58C4C-9D4E-6043-0469-6864771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2E1C2-8704-79FB-C428-3ED8EF5D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A455-174B-9336-2574-22E89664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F62F56-EA8D-BAE5-3D67-9D26120C6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155F9-82FC-7645-2085-388C9C21E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7EECD-BDC4-093B-509E-FCAE7B5E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FF794-52DA-AB73-2EF0-AC7A799B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7CDF0-1D18-A50B-8B69-1C9A951C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3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78012A-A3B3-801A-E3BF-10516269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9F83A-4A6E-1E7B-3D75-6AD4D720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25D2-A2DE-AD2E-84D0-083E47D6E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1AD4-A85C-4ADE-94EA-8357CE55AE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CD5E7-1682-F5EA-4BB3-6E37E8E15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9919F-9D7B-D150-EA90-8E3889A2D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BCC3-7B46-4E94-BD83-FA6F2D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3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3" descr="1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0133.敬拜主</dc:title>
  <dc:creator>Yihao Zhuo</dc:creator>
  <cp:lastModifiedBy>Yihao Zhuo</cp:lastModifiedBy>
  <cp:revision>1</cp:revision>
  <dcterms:created xsi:type="dcterms:W3CDTF">2024-03-10T04:37:10Z</dcterms:created>
  <dcterms:modified xsi:type="dcterms:W3CDTF">2024-03-10T04:37:10Z</dcterms:modified>
  <dc:description>
133敬拜主
敬拜主敬拜全能的主荣耀
能力一切赞美都归给池
敬拜主敬拜权柄的主从礼宝
座能力流出流到万民来高
133敬拜主司
举一同高举主耶稣圣名来彰
显一同彰显环稣荣耀王
敬拜主敬拜尊贵的主袍曾会
命今得荣耀万王之王</dc:description>
  <dc:subject>
133jbz
jbzjbqndzry
nlyqzmdggc
jbzjbqbdzclb
znllcldwmlg
133jbzs
jytgjzyssmlz
xytzxhsryw
jbzjbzgdzpch
mjdrywwzw</dc:subject>
  <cp:version>1.1</cp:version>
  <dc:language>zh-CN</dc:language>
  <cp:keywords>投影</cp:keywords>
  <cp:category>投影</cp:category>
  <cp:contentStatus>索引完成</cp:contentStatus>
</cp:coreProperties>
</file>