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A32419-815B-023D-9F48-41C7321EF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3886C8-8C18-70BC-3A41-75D27C407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BE7890-C400-41DD-04EC-37D0D93A8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F0498-6514-4032-A6B6-24321C0C30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C51C2D-BFD6-1130-CC40-BE0234C59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47F6BA-8727-3044-9AEB-57931B723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89E2C-9596-4908-A5E2-6D5B54FDB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870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E79761-0EDD-2A8C-A931-E1A74820C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26508E-326A-F549-519F-289A5E66A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FA6CF2-0E9C-0CBB-9BF4-E67F47592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F0498-6514-4032-A6B6-24321C0C30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B38008-C787-B8EB-9337-0DEF657F5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349486-8CBC-C545-77BD-27CD40776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89E2C-9596-4908-A5E2-6D5B54FDB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746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7216F32-BEBB-0D38-BB0F-6A1EFC1182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C07664-201E-23C4-5E95-9C64A13D8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A50879-F77C-9449-735D-C7727B502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F0498-6514-4032-A6B6-24321C0C30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B2B17E-DAE1-C906-C0BC-1CAAD3880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6671A3-B3BB-B158-119B-8AD586B24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89E2C-9596-4908-A5E2-6D5B54FDB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552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8CA2FD-5F5C-5392-B690-4DFFD2874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F8B40D-5C4E-EBF2-A7D7-5935D7F1F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EA1DBD-F9CE-1977-A664-FA05A3F50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F0498-6514-4032-A6B6-24321C0C30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016543-ABCF-ED6E-3393-9B8042CF9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965B98-4B3A-820E-1131-4E0FFE5B8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89E2C-9596-4908-A5E2-6D5B54FDB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40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8BF4B-3C53-1FCE-2BF2-88D58473B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63BC62-56B8-6DE6-F1D1-E0711ABBF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C6F30D-2D16-8141-A047-49D0F38BC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F0498-6514-4032-A6B6-24321C0C30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384ED2-E8E8-CDFC-FD8D-0A2BF6FCD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FC461F-0CBE-0355-D02F-4E8A7F771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89E2C-9596-4908-A5E2-6D5B54FDB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132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3F888C-FC0A-DAD8-C3D1-FF4206E74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66435B-EFF6-0A45-2ADF-D86ED16BBE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DC38FD-3943-1C54-75B9-27DD649A0C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0A2970-0A09-5943-6834-434CA29DB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F0498-6514-4032-A6B6-24321C0C30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1FACE7-9BE3-64B6-4D97-FD368AC0A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B91BA7-64FB-1DE6-A968-C4FB0D211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89E2C-9596-4908-A5E2-6D5B54FDB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220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1A11F-717D-4F4D-79AD-20C0F0451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A7AA0F-C3E6-DBC8-505E-494967EC9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CF05B5-9B7F-7113-E9A9-8938864E72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099B1DE-ECDB-1207-939A-6AD2C8F92C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39ADC61-D2BB-E917-88ED-BF1356B3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B172131-9F35-D4F0-C2B7-6E8EC8401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F0498-6514-4032-A6B6-24321C0C30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2E5AAFE-D0AA-7733-1CFF-7A2DB871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312202B-EBC1-64DC-4AF0-907E7A630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89E2C-9596-4908-A5E2-6D5B54FDB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021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343D6E-89A6-5314-0ED0-DC5FD275B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CDB43B-36CE-988B-E79C-6B666788C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F0498-6514-4032-A6B6-24321C0C30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1EFC58A-2B12-A12D-1BB7-9DDD5A36D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B8BA75-252D-414C-E36E-7BF307ACC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89E2C-9596-4908-A5E2-6D5B54FDB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638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1839A6-D0BF-828B-6918-44AB35324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F0498-6514-4032-A6B6-24321C0C30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FFAE86-C051-11B7-6995-4D8A4A698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74D563-5774-6D1C-FDE6-E50B72F61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89E2C-9596-4908-A5E2-6D5B54FDB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923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89FEA5-C675-6278-BB52-D2F5609F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91C87E-F80D-4C96-F084-4F595D4BB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CBC8D9-9FCD-BC82-39E0-0F9622687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DDA545-04FD-68D1-48AC-70CDEF1E1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F0498-6514-4032-A6B6-24321C0C30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FDB117-F7E3-8EFC-3E5C-F9DF4DFBE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7A306E-F52C-4FF8-B79B-4B42005DB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89E2C-9596-4908-A5E2-6D5B54FDB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691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082EBB-8705-0D39-3CBE-DAEF04114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4694825-5263-7B52-0428-70235B6349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71F20D-3AA8-715F-15A3-6B261C7E8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340BAE-FF3A-488E-DB59-872676AD6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F0498-6514-4032-A6B6-24321C0C30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D1D23D-A2B6-88FB-3E7F-07D666BEA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767855-A0AC-0061-A0CA-1F7D83B37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89E2C-9596-4908-A5E2-6D5B54FDB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96646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398ED8-6CA9-4C6B-5D09-365BBEFB0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7989E6-B8F2-0252-5A92-B2941E1CB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81B800-5E09-42D6-9E6E-ABE5FA9CAC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F0498-6514-4032-A6B6-24321C0C30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533CD3-E26D-A8A7-4F6E-C89D86587B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C8C784-4C75-F0A5-F67B-654D19738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89E2C-9596-4908-A5E2-6D5B54FDB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146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338" name="Picture 2" descr="1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0138.圣灵充满</dc:title>
  <dc:creator>Yihao Zhuo</dc:creator>
  <cp:lastModifiedBy>Yihao Zhuo</cp:lastModifiedBy>
  <cp:revision>2</cp:revision>
  <dcterms:created xsi:type="dcterms:W3CDTF">2024-03-10T04:37:29Z</dcterms:created>
  <dcterms:modified xsi:type="dcterms:W3CDTF">2024-03-10T19:49:27Z</dcterms:modified>
  <dc:description>
138圣灵充满
1真理圣灵在我心中自中运行作善工
2将我器血完全倒空污秽渣滓除干净
3有如渴鹿爱慕溪水我心渴慕主恩惠
4不是依靠势力才能惟独体赖主圣灵
1发出亮光照耀启示使我识主并自己
2用主言语使我成圣平安喜乐常得胜
3活水江河愿主涌起自我心中流不息
4心眼光明灵耳开通圣洁器皿合主用
充满我充满我求主今来充满我
荣耀圣灵今充满我愿主现今充满我</dc:description>
  <dc:subject>
138slcm
1zlslzwxzzzyxzsg
2jwqxwqdkwhzzcgj
3yrklamxswxkmzeh
4bsykslcnwdtlzsl
1fclgzyqsswszbzj
2yzyyswcspaxlcds
3hsjhyzyqzwxzlbx
4xygmlektsjqmhzy
cmwcmwqzjlcmw
rysljcmwyzxjcmw</dc:subject>
  <cp:version>1.1</cp:version>
  <dc:language>zh-CN</dc:language>
  <cp:keywords>投影</cp:keywords>
  <cp:category>投影</cp:category>
  <cp:contentStatus>索引完成</cp:contentStatus>
</cp:coreProperties>
</file>