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52477-D3D6-90F9-631F-65B1FF3A3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C75C95-078A-10DF-DBD6-EBFC943E5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58C39-3877-7DDB-14B6-8BC76A5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1EB12-0019-1E97-DD19-E402597B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9E8C1-0E40-17D7-E480-0555C86B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6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B7F4A-3D76-A74F-8294-909F73B1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272664-C4BC-1F0E-4612-F21D6C070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EFBFA-CBFE-3B51-A443-E6D183C5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7FAA9-2181-5A25-90F1-258E48FF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BF595-D427-1637-5B40-C3DEB52F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8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357055-8538-7F04-D70B-CCCD38942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D35368-855B-8CF7-A12B-05A56D53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F407B-C7E0-5840-6E46-A8AF0170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33FD5-C8B2-E201-3899-6AA053A6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39128-C516-0052-A45C-A50D376B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05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B4CF4-92A3-5E71-89FB-7666989B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7C383-95B5-B4B1-F92E-4DBE7C9E4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239F5-D1D5-5A98-653E-060EC5F4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6E7F3-FD5F-F1E3-658C-300B1A82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A9275-2D27-8BB4-B19D-0D7105B0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79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E074B-DF0D-DA82-8D24-F4197322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5AE46-0B1A-75B7-45DF-56FA12145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3ADB9-C25E-F216-5E72-EAE486E8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308DE-23B6-F191-AD81-EBF61DF5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2BD96-E81F-5159-0AF8-A8947520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84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BD994-A8C1-DFF0-7E6A-4937B4D1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6C833-8287-BEE8-348E-2DE5F6F8D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F8356-F6A2-3815-A798-04B4C6968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39FFC5-E00C-D9D4-E746-6001A9C9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CECB65-1C93-F609-834B-2F915179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E3CDA-2C1B-A9A4-A05B-0DE1242C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62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328F4-038E-20A7-7901-325D10EB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23C1B1-390A-9F1C-B58E-4A119375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0AC8D0-0F41-9D42-3D90-6022211DA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CD80E4-05BB-037F-FF25-C68D490FA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BA4C95-F2D0-F574-FD25-323B810CE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B92CC1-B554-48C7-8423-85690D65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37343C-F977-6806-5AC8-40E49196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CE912C-F17D-99DC-0764-9016A3C5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32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B590D-79BD-D581-C655-3B5A9B10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DDF4D4-8EAA-4CBA-2175-7981E6C7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E4927B-5388-F5E9-B779-C9D95074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1A075A-2433-3C32-F889-6A0162D3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7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0FE577-EE58-0760-EC16-94552328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8FC56F-EA29-D5D1-13C9-67D5BE25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AA2133-AADA-E3AE-5648-AE371860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49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2A46C-512E-A87C-C692-A13B1B65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EB85E-4AA9-DD60-48D4-3EC3E92A6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52B5F-9513-E788-EF91-6623FEA91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DC358-BB90-B540-D583-5E3E8B2C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CC46A4-5FC8-F4A9-C876-804ED7A6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E064C-ABF5-C29B-35CA-427F2082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62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11271-3E03-C81D-0C4B-CB1B331F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C7D374-82D6-B764-3147-2979D2DFD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1D1493-3FAB-2AA9-E2A8-14530569A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63B523-6873-5925-5B25-E31E4672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07CB48-0955-C157-30BC-01C9F399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4E786C-17C8-6EF4-E9FA-38223CB0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8619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E0727-6CE3-902B-150F-D8912380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BAA5C-5324-1A8D-D6D4-0E6F19E77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DFA71-C4BD-6822-39AB-766D08F1E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376ED-ADC2-4F08-B7FD-A4202BE43E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B4E2F-0707-C2C0-19E6-8EC78B170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696103-49BB-06E5-F406-F3BB2BE6F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E52A-723D-42B4-BC95-F27C4C66E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4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2" descr="1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0139.旷野开道路</dc:title>
  <dc:creator>Yihao Zhuo</dc:creator>
  <cp:lastModifiedBy>Yihao Zhuo</cp:lastModifiedBy>
  <cp:revision>1</cp:revision>
  <dcterms:created xsi:type="dcterms:W3CDTF">2024-03-10T04:37:33Z</dcterms:created>
  <dcterms:modified xsi:type="dcterms:W3CDTF">2024-03-10T04:37:33Z</dcterms:modified>
  <dc:description>
139应许
1主能在旷野开道路主能在沙漠开江河，
2有时候云雾暂时遮蔽，但主的慈爱却不远离，
1你若有信心像芥菜种子池就要为你成就大事
2池与你同行保护到底使你经天晴喜乐满溢
主的眼里没有难题袍说有就有命立就立，
只要顺服和相信池定要成就池的美意</dc:description>
  <dc:subject>
139yx
1znzkykdlznzsmkjh，
2yshywzszb，dzdcaqbyl，
1nryxxxjczzcjywncjds
2cynthbhddsnjtqxlmy
zdylmyntpsyjymljl，
zysfhxxcdycjcdmy</dc:subject>
  <cp:version>1.1</cp:version>
  <dc:language>zh-CN</dc:language>
  <cp:keywords>投影</cp:keywords>
  <cp:category>投影</cp:category>
  <cp:contentStatus>索引完成</cp:contentStatus>
</cp:coreProperties>
</file>