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76D8-AC7A-CC5F-6C39-25AC2243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EFA628-EAA4-4059-8835-2CF8CD67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748D-E7E5-15D4-7782-3BD4FC6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AE368-4A32-9173-B19B-91F0B4C5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DCABF-F988-4E99-E19E-E4BAFD06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AC79-8434-AEB7-4624-810C7DC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3660EE-CC4A-CE99-AEC8-91953A3F1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8639C-DB57-B759-8655-356A875C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5A41-63CB-105F-DA7B-8C6150C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1062A-016D-B976-1457-0815EB38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3177D-41AA-C48C-7B86-B29B1D4AA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E1A941-5B9C-1EAB-726B-D2F30BFF4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7DD27-B371-9B1D-E905-AC75689D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2A21D-10DF-F45D-7B5B-B33FE031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B9F5C-3960-A555-874B-F3C1D210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D0ECA-67F4-26A4-F36B-4CA436C0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9D33D-18B8-EC67-9F61-0E9BFB73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3F828-CF93-421B-2F9D-33292BD4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BED30-92C5-EC1D-598C-5D2A4F8F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0C174-AC2F-0694-E351-0F8BA2CD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6E179-F1E4-5F84-7218-BB596672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EEAC0-20BD-A944-ED93-7512ECD1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8E7B7-47DD-FEDC-7064-2253D090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D9EA-4AA2-0283-B188-C2D3DB77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AFA5E-746F-0CB5-E23D-E707441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6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3C47F-1FB9-6A74-E803-B157F49E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224F2-D019-3286-7468-5B103C3CC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DC2023-704F-0FBF-6C89-E4CF7C1B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E3B4E-AF94-8E6A-A845-B5D8F54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B3708-A09D-E35E-85FD-5563207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2264A-379C-BA3D-B41B-6290919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4FDFD-8E20-8C49-EE0A-3685B47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14AE0B-2A61-3935-84E7-8057ACFCF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6676D3-38BB-59B9-0410-3BA7DB4A6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3A9711-755D-3CED-A67A-BDE087811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94AAD1-DFDF-C1EC-93CE-37D770833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956C0E-1893-A9E4-0833-E6DD484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7526BD-D3C0-EE5A-BF5A-C25834B1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AF3599-BA87-EF46-38C9-4FF4C736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0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EDA9-710B-5DA5-7D7E-8D377ED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B8CE41-7634-95A9-8C33-EDBF2B22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1299E-B345-8139-6853-06F36536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8DE3A-D824-19A8-8422-CD48CC0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8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2FC2CB-0DE1-969C-7694-69D797CB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C9D7B-6FC1-9663-5390-F1C092D9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CBE98-A11B-A703-E94E-17B0150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EF6F5-869B-EE8B-8427-F10D1864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4329-BE83-A642-E3A5-C6A88F17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9A3E3-D97C-7407-B330-09E37559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0A15F-56A2-3B32-09B0-C33619E5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50A60-A635-81A2-565B-A9BAC620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D1F64-C9F7-1CF5-1162-402804F5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EDE5F-F70F-70CD-06BA-528E291C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438CA8-EB10-0505-7638-6D38B54DB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1AEF6-39AC-1363-5FDB-901B799C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0E06D-F0F4-97BB-AF01-6AD03E9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7FAED4-9B47-9413-D9AD-268658C0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2A19F-B423-6877-D8DC-116F772A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43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32977-358E-34C7-9E86-C12B7E7E8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12AD5-AE45-95C7-86DE-C6D99B2A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DB3BD-4389-A11E-C783-E46365A51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0F14-60DF-4F5E-9180-D7F1BCEA7E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71450-C18F-4DFF-5A0C-7A312F7F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1161C-4867-B9F1-EA15-C6CCC1D32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0378-C74D-4A3E-808C-E9A5B99646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 descr="1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1" name="Picture 3" descr="14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0140.切求圣灵</dc:title>
  <dc:creator>Yihao Zhuo</dc:creator>
  <cp:lastModifiedBy>Yihao Zhuo</cp:lastModifiedBy>
  <cp:revision>2</cp:revision>
  <dcterms:created xsi:type="dcterms:W3CDTF">2024-03-10T04:37:37Z</dcterms:created>
  <dcterms:modified xsi:type="dcterms:W3CDTF">2024-03-10T19:49:54Z</dcterms:modified>
  <dc:description>
140切求圣灵
1我切求圣灵如五旬节形状，
2我切求圣灵如火旺在我心
3我切求圣灵感动听道众人，
1显有火焰口活降在人头上
2无论远近地方热心作见证
3引他立刻悔改信主并归真
哈利路亚全能圣灵哈利路亚阿们
哈利路亚全能圣灵在头上隆临
140切求圣灵
4我切求圣灵变化所存志向，
5我切求圣灵帮助我有大胆
6我切求圣灵时常充满我心
4使我重生新人效法主榜样
5为了耶稣尊名不怕诸困难
6立志以后为人遵神命忠勤
哈利路亚全能圣灵哈利路亚阿们
哈利路亚全能圣灵在头上隆临</dc:description>
  <dc:subject>
140qqsl
1wqqslrwxjxz，
2wqqslrhwzwx
3wqqslgdtdzr，
1xyhykhjzrts
2wlyjdfrxzjz
3ytlkhgxzbgz
hllyqnslhllyam
hllyqnslztsll
140qqsl
4wqqslbhsczx，
5wqqslbzwydd
6wqqslsccmwx
4swcsxrxfzby
5wlyszmbpzkn
6lzyhwrzsmzq
hllyqnslhllyam
hllyqnslztsll</dc:subject>
  <cp:version>1.1</cp:version>
  <dc:language>zh-CN</dc:language>
  <cp:keywords>投影</cp:keywords>
  <cp:category>投影</cp:category>
  <cp:contentStatus>索引完成</cp:contentStatus>
</cp:coreProperties>
</file>