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5C6B3-3C9E-6909-81D4-E2F28F35D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FAFCC5-2524-038B-39F0-522E8C7CB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35205B-B65A-7B20-7751-6D9271E1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2D9A-DA15-425A-A21E-4F7D2E41D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2D0F3-CCE4-3532-F8BB-5631DF25F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5AFB71-E948-C511-69EA-1289B2F6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CE-F6FC-47E2-9DBC-54D7722FC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85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E7CCD-2F63-0DD3-C15F-EC8F8B78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23F484-102E-C26C-0E00-A9DEB732E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07F9B5-16D8-D025-5896-36BACDB5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2D9A-DA15-425A-A21E-4F7D2E41D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D5A5F-F9ED-41D6-53BA-1AA1BDAE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17655-2E78-9490-470A-F96AED7F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CE-F6FC-47E2-9DBC-54D7722FC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9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D175B3-1D05-4A23-9541-948906B27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2BB661-D377-AF68-6CBD-34F3BCA43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AF3E4C-6F28-19D9-CC8E-289B0BA0B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2D9A-DA15-425A-A21E-4F7D2E41D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051637-7206-9CE3-E3ED-22AA2842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9B40F4-7A3A-E998-2A98-08C27B19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CE-F6FC-47E2-9DBC-54D7722FC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69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21C2F-6487-6666-6CEF-A821EF62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3BC1C-C4F3-D33F-B192-5CA655A5A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9B1B7A-F14D-185A-D6A7-E9C756CF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2D9A-DA15-425A-A21E-4F7D2E41D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2CF2D-12C6-C128-6889-08906409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59E6E-F3F5-D14D-0DC0-04F63D02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CE-F6FC-47E2-9DBC-54D7722FC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95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B8962-0267-CD5A-28FE-50B2696E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E6E7D2-7494-3D84-927D-3E3C32468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26D42A-B91D-6C1F-B962-547AA80A7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2D9A-DA15-425A-A21E-4F7D2E41D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86188-143C-4863-226D-A4FA8796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1871E7-D4F4-4182-8E51-0408053B0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CE-F6FC-47E2-9DBC-54D7722FC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9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32DC5-BD2F-60E6-7F7D-068D665C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FBDCA-B10A-67D5-C798-98EDCD609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64E4CB-5395-A56E-1ABD-EF799583C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FF61F1-92BC-AF7E-4F05-903D17E77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2D9A-DA15-425A-A21E-4F7D2E41D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A49E82-172B-E56D-2446-1E0DC323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1220CF-02A2-A798-1F3D-B94C8C34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CE-F6FC-47E2-9DBC-54D7722FC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28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E595D-1F0B-9601-F1E3-8A52981B6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DB8D5C-228E-F5FE-6F3D-808DC0173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E8B499-3BD1-D75B-ED30-CF19825E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EF0909-504B-F432-693B-758EA50F1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2A69AE-4BFC-A3BA-72E0-F05CE70AC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7D22FE-6B2D-6054-B6A1-69A09C9E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2D9A-DA15-425A-A21E-4F7D2E41D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12576F-A009-D980-B31A-92E3593E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77CF54-9C23-231F-14E7-432E661B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CE-F6FC-47E2-9DBC-54D7722FC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05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98981-2568-25B4-39DB-C1E6EC54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6D1D77-D64A-1F5B-2E3E-23641884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2D9A-DA15-425A-A21E-4F7D2E41D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2176F9-450F-942E-88DF-61E3FB5B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20B0A1-76B9-2E84-24CB-1D56CE70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CE-F6FC-47E2-9DBC-54D7722FC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1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BAC884-CBAC-FBC7-08AC-92F2C22F2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2D9A-DA15-425A-A21E-4F7D2E41D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965B27-48A4-1544-C505-F3FBCC87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6F20C8-11BA-BE82-94E5-CD188846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CE-F6FC-47E2-9DBC-54D7722FC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61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1407A-751D-5DCF-1C35-F757ED18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E667A-B2D3-0046-370A-72961E99C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2AE854-8CE1-FAE9-F33A-20FE6CCEE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6C645B-E82F-E6BA-DFA5-418C0FE8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2D9A-DA15-425A-A21E-4F7D2E41D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D1908D-EED7-A57F-2285-03246197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866ED4-7D05-FA87-2297-72ABCA5C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CE-F6FC-47E2-9DBC-54D7722FC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80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B5C22-F72F-7F76-1F5C-64FE461D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1EC304-DAC6-3CCA-DCDD-9C5F44E9E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7F7D76-1A8C-4824-FE5F-5C6F4A496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457C99-297B-A77A-0E93-CB03B1CA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2D9A-DA15-425A-A21E-4F7D2E41D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0B947B-34E1-BCB9-88A1-9D57AF35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606ADA-337D-8CA5-46EB-253F604C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CE-F6FC-47E2-9DBC-54D7722FC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70368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A24814-8D90-141F-5970-7BB0E03FA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8892C1-DAF5-5573-0DBF-4CFF11764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5D2213-1CFA-302B-8A51-A8EC351E0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A2D9A-DA15-425A-A21E-4F7D2E41D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68010-AD1D-0093-442C-FD6053098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5F5DCD-9FD4-21C1-C58C-658443EC8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98FCE-F6FC-47E2-9DBC-54D7722FC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42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0" name="Picture 2" descr="1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435" name="Picture 3" descr="14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0141.生命的活水</dc:title>
  <dc:creator>Yihao Zhuo</dc:creator>
  <cp:lastModifiedBy>Yihao Zhuo</cp:lastModifiedBy>
  <cp:revision>2</cp:revision>
  <dcterms:created xsi:type="dcterms:W3CDTF">2024-03-10T04:37:41Z</dcterms:created>
  <dcterms:modified xsi:type="dcterms:W3CDTF">2024-03-10T19:50:14Z</dcterms:modified>
  <dc:description>
141生命的活水
1在旷野加底斯有神的选民，因干渴快要死
2主耶稣的圣名是信心根据神永远的圣灵，
1忽听见声音吩咐磐石涌出活水来，
2已住你心间池今发问挣扎果如何，
1不是要击打不是要等待只要吩咐活水就流开
2联合是事实为何仍干渴约但河上仍旧有圣鸽
神的圣灵已住你心间为何到如今不见活水流
一切的丰盛等候你发现你用心相信就什么都有
141生命的活水
3亿愿心意简单完全的相信但愿心思平安
3不再苦苦寻如同婴孩静卧主怀间，
3向世界断奶认识主爱甜享池丰盛顺服礼差遣
神的圣灵已住你心间为何到如今不见活水流
一切</dc:description>
  <dc:subject>
141smdhs
1zkyjdsysdxm，ygkkys
2zysdsmsxxgjsyydsl，
1htjsyffpsychsl，
2yznxjcjfwzzgrh，
1bsyjdbsyddzyffhsjlk
2lhssswhrgkydhsrjysg
sdslyznxjwhdrjbjhsl
yqdfsdhnfxnyxxxjsmdy
141smdhs
3yyxyjdwqdxxdyxspa
3bzkkxrtyhjwzhj，
3xsjdnrszatxcfssflcq
sdslyznxjwhdrjbjhsl
yq</dc:subject>
  <cp:version>1.1</cp:version>
  <dc:language>zh-CN</dc:language>
  <cp:keywords>投影</cp:keywords>
  <cp:category>投影</cp:category>
  <cp:contentStatus>索引完成</cp:contentStatus>
</cp:coreProperties>
</file>