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51A67-54AB-D265-B0D5-9215AFF0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75E54-C723-88EA-EFBE-4361CEF5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A92A0-5B23-C8BA-E198-E8E0B84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C7299-60BE-23C0-7C11-FC40FBB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6C2C-740E-844C-3E2A-393AF7F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5450-A042-2DDB-D86A-B6F66F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E2E85-05B1-39C1-5D3E-9D05F2C6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2A3EF-2385-0E2A-702A-A27434AC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6EF5-1125-2A7C-2E1A-4FFF0C2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451F7-B0FC-D3D0-C7EF-9CBD74C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473A7-0D0D-ED99-6AF1-5E83C380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A1C27-4375-647A-4ADA-C547DF7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C6D7-DE5B-297C-E91C-7E548D1A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9C10F-A7C9-8B98-F7CA-FC90CF4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0802-6948-A1A1-3980-B54EED4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553B-2598-693C-819A-762B10A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6725-8BD5-1772-501E-17DC342A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7E0D7-C7BB-4C2E-1223-962F968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89ED-3A36-B6E9-03D4-E3355A0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9ABE-D5EC-343C-8C16-7C1F49E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B7BA2-04F8-520E-10A0-4C0E2124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B6DE-B956-4AE9-3D8C-C93974FF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BB69-25D2-2162-0EFC-A0A5170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5AF6-BCE0-EC2B-A15D-FBAC7D78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C340-F624-958C-94F6-EA68234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D0DA-646B-B8F4-37E0-EC39119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2D0D-4EE5-4B96-64C5-BB455824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8F08E-E6A9-1E50-71FB-7A79834F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0FB16-3B8C-F5D0-3F69-69784A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2C7ED-5604-F0AD-0E78-F38A2B1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0CF8D-D614-33AC-920C-5AC522F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B6E8-3B2A-40C1-790F-855F77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06389-D466-A17F-CFFC-E9D8295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2B1E4-3DD6-0B41-24AC-84D2378B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E328-A7D6-DB85-356C-C73E458A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C1AA1-6299-8B8F-A36D-66BFB201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182EB-CF99-0FFE-73BF-90CBD13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910AB-A444-ACF5-C6A4-E920EA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C4A9-F928-5959-7D2F-33A7841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FB19-1561-178D-E46B-B26AF71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75312-7313-CCA1-71CC-3CB47A9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67A95-1BB8-1501-1BE1-F9A6CF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62F5F-5F22-B62E-F2DE-406D805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9126-88FC-C0A7-730D-420A4DE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FB7A3-DD34-19AC-5642-C7A91D4D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7E105-21ED-EC63-7E6A-C2DE7B0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7C50-5E4B-C136-16F7-48D8031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25C9-EF97-B354-168F-5F7158C5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2D95-9067-49D1-840F-E6485BC0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068DD-ADE3-A43C-05AE-FDC6EE8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6A35E-572F-1BAE-14AD-8298100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0E0D-5AE6-633C-6070-0FBC2F6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11F6-8F11-41AB-CAB8-069F789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BFB67-7478-082A-2D8B-64E2EF7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E43FA-501E-7C2C-6079-83E8D286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2ECBB-084A-C7F0-E6E0-306ACDC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62B30-92CF-553B-3B0E-CF229E2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755B5-9C5F-0286-8F98-9F3CB921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98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B2CB5-568C-99C3-4908-A71130F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67294-F0C5-3BC0-86D9-6FC40F95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BFFEE-EB43-0728-D01D-FFBC0F97E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9D1F-055C-E245-C829-7B0864F9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406D-D7F3-8778-7AB9-11246B974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0143.生命活水</dc:title>
  <dc:creator>Yihao Zhuo</dc:creator>
  <cp:lastModifiedBy>Yihao Zhuo</cp:lastModifiedBy>
  <cp:revision>2</cp:revision>
  <dcterms:created xsi:type="dcterms:W3CDTF">2024-03-10T04:37:49Z</dcterms:created>
  <dcterms:modified xsi:type="dcterms:W3CDTF">2024-03-10T19:50:47Z</dcterms:modified>
  <dc:description>
143生命活水
生企才路在林苏理区儿金限在公有在</dc:description>
  <dc:subject>
143smhs
sqclzlslqejxzgyz</dc:subject>
  <cp:version>1.1</cp:version>
  <dc:language>zh-CN</dc:language>
  <cp:keywords>投影</cp:keywords>
  <cp:category>投影</cp:category>
  <cp:contentStatus>索引完成</cp:contentStatus>
</cp:coreProperties>
</file>