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7FAE-2307-2F57-4985-D3A7A0F3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B1C9D-F816-657A-E38E-BA448AE1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911F7-6BCE-5C4E-679E-8CD48048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3C251-0A13-5B2F-208E-47180AEB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BB072-FEF2-A2A8-C47A-85F3BD05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65C2-E332-498C-97A8-3B60BA3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EAAB6-1126-AFF5-65D2-40A6146C6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348F8-9762-BD32-47C8-6C022451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3283-063A-C3CB-DCAD-7D021D0B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E986-CE31-E298-03C0-C1E37A5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2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24246-5898-EF55-33D6-A792A088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D44B7-3A87-A655-7F9E-56D30F40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BFE7D-112E-31A2-53F6-7149F3D7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70671-411A-6973-671C-79F65E1F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77C4-6939-A7CE-8EA7-FFBAED3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A6F7-A0F5-9E97-CF63-4825D24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DE607-D422-86EE-F5FF-D3A12FE1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058AF-43DC-441D-A0EF-D529817D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214A2-EEE9-F450-943E-7A1AF709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B4248-F33F-879A-3C21-5D4FF61D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8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3DD8-EC7D-5F9F-BBB4-88017BAE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3644C-57B1-1812-E7BB-4CF8C7FF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2EA2-0782-EA6E-25F6-80F58A0B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386-C9D3-B9B8-F6AB-CCA8D5F9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B3B82-CA23-96ED-EDCC-C700F1A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CD79-6AB6-C397-B387-200FC64E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E280-37E7-0CFA-2F32-E33CA001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B247F-4F5E-4C53-DE14-0C9C01FD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9819D-CD87-93C5-BAF8-15719640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E4309-CD02-A768-FC9C-F0B7FD17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CD384-0A91-2FF6-30C7-A8B0D83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5B2C-9DCF-E275-D978-516C9811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D4DA0-05B4-C4DD-F336-B8855035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B23B1-2F7B-FECC-9DEB-B067F0D5D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19CB0-B0BC-5F49-9F57-8906CA80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7405C-3343-D6D0-134F-EEFD1F267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516F0-FE9A-8EA2-9986-179D9782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F86F4-840E-68BD-F693-3F3439E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F06CA-36AB-D0FE-C37F-11BE8BE9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5A21-31C2-EB55-445C-57535431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A9C68-2634-1DB3-5431-D57C53E4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AE8864-D115-8971-0DC4-E38C22AB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D724D4-87D7-EC68-4A1A-E253AB8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A7AA5-DA82-CD3D-573E-35A714E0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4DA1A-40C1-D635-98EA-78E23E51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35A0F-B41C-70FA-8954-6BC2CE3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0973-A3AA-63AB-AE0E-B67CD74A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03AD-04FD-C286-E2F1-2DC8929D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D677F-EEF9-4E13-5C28-431091B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322B-B684-F156-7E4D-B3181C96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873F7-7BBE-659E-5511-9D1D8B6B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8826E-82AD-6F7F-A77F-74878C5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0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5631-FF7F-5280-61A8-87BA9553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B883D4-DFC9-23A7-A84B-653C7F583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09E2D-5E59-5A34-6FAA-4010A897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7B2DE-10AD-00C8-DADF-E0CE2C2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A9E6B-E539-2092-623E-DF01104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3519D-C330-C53F-0D5D-2F40B9C7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878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D0F7B-D64D-89CB-7BE5-13C74DC5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3C71A-363E-46DB-D034-850A6C27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C128A-85AA-D2A7-59A5-D772F007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0D43D-2AD1-310C-F745-570B8D63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75684-ECEF-C3EA-8E00-C613CF28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 descr="1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0144.满受圣灵</dc:title>
  <dc:creator>Yihao Zhuo</dc:creator>
  <cp:lastModifiedBy>Yihao Zhuo</cp:lastModifiedBy>
  <cp:revision>1</cp:revision>
  <dcterms:created xsi:type="dcterms:W3CDTF">2024-03-10T04:37:52Z</dcterms:created>
  <dcterms:modified xsi:type="dcterms:W3CDTF">2024-03-10T04:37:52Z</dcterms:modified>
  <dc:description>
144满受圣灵
1后是膏油先是血要得滋润先得洁
2先是用杖击磐石后来活水才溢漫：
3先是祭坛后是火若没丧失就没果
4先是预备瓶子空后是膏油盛其中
5当你举目望禾口金谷主盈你称羡
6既是这样求我主使我忠诚走窄路
1若非经过各各他必不能到五旬节
2死亡若未作过工圣灵必定不充满
3若非所有先奉献必定不能登宝座
4先是山谷挖成沟后来活水才深泓
5当念果实未生时就有麦种死在先
6除去雄心和自负只愿顺服并受苦
14满受圣灵
广费主大生混活限肉部</dc:description>
  <dc:subject>
144mssl
1hsgyxsxydzrxdj
2xsyzjpshlhscym：
3xsjthshrmssjmg
4xsybpzkhsgysqz
5dnjmwhkjgzyncx
6jszyqwzswzczzl
1rfjgggtbbndwxj
2swrwzggslbdbcm
3rfsyxfxbdbndbz
4xssgwcghlhscsh
5dngswssjymzszx
6cqxxhzfzysfbsk
14mssl
gfzdshhxrb</dc:subject>
  <cp:version>1.1</cp:version>
  <dc:language>zh-CN</dc:language>
  <cp:keywords>投影</cp:keywords>
  <cp:category>投影</cp:category>
  <cp:contentStatus>索引完成</cp:contentStatus>
</cp:coreProperties>
</file>