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AD467-DF36-7FDA-0C9E-6EFB3F4C8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A0B9AD-7BD3-15F2-BF4A-802BFA678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0111F4-73AA-9CD5-D2E5-2CE5D10E8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4F69-1C72-422C-90DF-5386105F96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2E4572-8491-3ED0-8975-1365A4DE0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A4982F-C226-9C0F-C6C3-7A168EEE5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1602-1E51-46FD-9560-F22DE6624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302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FC153-484F-A199-04B6-51635F579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926A61-E69D-9A5A-BFAC-AA257C318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5C8356-80B4-435F-A9E0-2BCCE25D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4F69-1C72-422C-90DF-5386105F96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686F4D-F405-F662-58FB-3A9C64546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A1AD36-A8B7-232B-919A-9A6CE4583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1602-1E51-46FD-9560-F22DE6624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676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C23758D-DFB1-9C1B-3160-92AF3AFE6A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B8DB8F-1D0D-4289-5AC0-428C02033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EFD099-1F30-6B29-8D4C-1AF1A86A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4F69-1C72-422C-90DF-5386105F96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16390B-8ED6-2BC4-0EEB-22A50CD41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9BE369-05BF-80B7-1D8C-FA75BDA36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1602-1E51-46FD-9560-F22DE6624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306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7ECB09-02AB-BFEE-ABCF-6C58670AA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DCD33A-80C8-E096-51FB-D4C77471B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CFDEC7-7307-3B57-C787-16160DB24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4F69-1C72-422C-90DF-5386105F96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BF0C94-45E0-249A-94FB-57098F690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3BE93D-C08D-E481-0891-45C87D169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1602-1E51-46FD-9560-F22DE6624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861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01EC8-5C8D-7EE9-7E1B-E7A281976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0DD8A4-123D-5F6F-E47E-F8CB36B1C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2D4DAC-5F36-1915-BB6A-C940D07DE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4F69-1C72-422C-90DF-5386105F96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443282-6580-BB78-6DE3-3FC6300F5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E6A875-37F1-9F3E-2A5E-6E096379B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1602-1E51-46FD-9560-F22DE6624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317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26BDEF-4558-40F0-97A5-77DD5270F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1F599B-D91F-D84F-4EEB-4AC63C53AB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92401A-01B4-B023-94B5-3EBAFF579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97F2EE-0FBC-AA45-2DA2-88BBDBF98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4F69-1C72-422C-90DF-5386105F96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FD22C6-36E9-080F-1CA0-019462EE2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6BB1BA-8897-5D87-11C1-D1D189647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1602-1E51-46FD-9560-F22DE6624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5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2F0C5-3080-569F-FFDB-A1852E8F6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1B932E-8F72-6EF2-81CB-ACEDF4C3C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EB7A48-43C7-3F7C-42E6-3748386CB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F916D7-EAB7-DB77-B862-3CD9D28733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180B49-AC7E-66C9-3BF6-021F6DAF3D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B8F562-B231-26B5-5CF2-354AA6A94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4F69-1C72-422C-90DF-5386105F96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6AFD32-E3F4-58FB-0120-19FA79FC8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36F186-8B25-551F-213E-0C5517647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1602-1E51-46FD-9560-F22DE6624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593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78F563-BC46-5D3A-F661-7F41C66E8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0AD0FB-0AE4-C335-AC74-ECB966D6E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4F69-1C72-422C-90DF-5386105F96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12345F-9287-5A12-C720-E15BD368C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A61D48-7C4E-3B3B-E9D1-58F371D60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1602-1E51-46FD-9560-F22DE6624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829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832BBA9-2743-8930-1BAB-CA198CD60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4F69-1C72-422C-90DF-5386105F96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D87393-E489-33D6-EE39-86D82398A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ACC795-B30A-6B34-5256-E268E6C9C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1602-1E51-46FD-9560-F22DE6624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41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54DE03-66A5-A62A-933F-EE5CAA2B8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B00925-6E2D-1127-41E4-859A9B94E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9D7DF4-C2B9-FF25-12B1-DFFB08EFC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2D8E99-255A-84B8-0585-574F97C12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4F69-1C72-422C-90DF-5386105F96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DEC741-367E-0EED-BAD1-434888F35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65720B-E5F7-9590-2D10-16A99E2B5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1602-1E51-46FD-9560-F22DE6624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239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58B73-7B65-90C5-7F9C-06854EC0C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C62922-4E31-7885-B54A-84B146AB99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61564F-4F36-18EE-413B-A22B7DB5D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8837E9-2169-DE32-AA65-4C329A69D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4F69-1C72-422C-90DF-5386105F96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4095FD-002F-A8D3-15B0-558F1062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DF7B81-5D20-A20C-8C3D-854A01208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1602-1E51-46FD-9560-F22DE6624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21470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1A482F-1F59-2B46-3A7C-231E5D4BF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68625D-0060-9858-1238-54F8D0E5C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A04E7E-52EE-99B7-018C-1D065B368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44F69-1C72-422C-90DF-5386105F96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CF50B4-9A2D-3F90-CC4D-8750910A12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4D47F1-F035-C69E-70B3-A340181251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C1602-1E51-46FD-9560-F22DE6624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75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530" name="Picture 2" descr="1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0146.灵恩如雨</dc:title>
  <dc:creator>Yihao Zhuo</dc:creator>
  <cp:lastModifiedBy>Yihao Zhuo</cp:lastModifiedBy>
  <cp:revision>1</cp:revision>
  <dcterms:created xsi:type="dcterms:W3CDTF">2024-03-10T04:38:00Z</dcterms:created>
  <dcterms:modified xsi:type="dcterms:W3CDTF">2024-03-10T04:38:00Z</dcterms:modified>
  <dc:description>
16灵恩如雨
1心地枯干软弱可怜非藉圣灵难复兴
2求赐灵恩有如大雨教会可得大复兴
3求赐灵恩有如大雨愿主成就池应许
4求赐灵恩有如大雨圣灵已经大隆临：
1主大慈爱已经应许必赐灵恩如大雨
2高山低谷都得恩雨各处闻恩雨大声
3切求圣灵使我复兴一生荣耀主圣名
4今将我罪尽都承认到主座前献我心
恩雨降恩雨愿主圣灵充满我
虽已蒙恩略得滋润还渴望大赐恩雨</dc:description>
  <dc:subject>
16lery
1xdkgrrklfjslnfx
2qcleyrdyjhkddfx
3qcleyrdyyzcjcyx
4qcleyrdyslyjdll：
1zdcayjyxbclerdy
2gsdgddeygcweyds
3qqslswfxysryzsm
4jjwzjdcrdzzqxwx
eyjeyyzslcmw
symeldzrhkwdcey</dc:subject>
  <cp:version>1.1</cp:version>
  <dc:language>zh-CN</dc:language>
  <cp:keywords>投影</cp:keywords>
  <cp:category>投影</cp:category>
  <cp:contentStatus>索引完成</cp:contentStatus>
</cp:coreProperties>
</file>