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05B4F-3DC4-922D-16CA-770C355E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78820-E2E4-ACFD-CE83-88352911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A444B-A74B-B21B-614F-45AAC998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CD5C5-5F3D-BF95-34D5-FD2327C1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76781-FE6B-D9E9-91F3-73F4D65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1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7D86-3800-A561-7E0A-DCAF7A51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F9DF61-9596-6E7C-9ADE-296FB921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DFC3-1AB4-2FA6-FA4D-54D3333A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279F-13CC-562C-B58A-631367C8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BAD26-E3C0-CA5D-874B-3F5CF87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9FA4A-C5C0-432E-E1F7-27FFDD848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B7C04-9329-0534-D04A-6A175108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764CA-0562-C9D9-ACB2-4352BED3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BBCE-D431-1F5B-1D2D-F23B1ABC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D5AF7-ADE3-0363-BFFC-02C96BED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F870A-6D93-2DB2-F7A4-6EF71BE1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70DF9-2D5D-73A5-A80E-C0D208EB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EBB6-EB86-6C60-9C30-C7E635A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A173-30B2-C7EB-8AF6-8F5E21BE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9056-DD62-62D5-A1EA-6A1052D0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2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5C68-988D-5072-6C4C-38B5EC8E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D4F2C-B239-CCD8-0774-6614B326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515B5-1D1A-D29F-4180-B00E944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274B-1B13-A1FA-02F4-F878F56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90E6-2FC3-BFB8-41BB-C3934C9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2552A-B979-A53C-E7C5-CD9A265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EFEA-037B-7A62-0704-2FA3541D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2E81D-4A6D-07EB-640C-B32010A0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20E20-FE54-691F-D557-B961A6BD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426D0-3DF2-3A57-0C07-F42EF52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08C7B-3B73-E909-73B0-0943B6F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09FE0-6FDD-2825-E9BD-47C77934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8310E-1CC9-99DA-3D78-49DE273F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4F612-EC58-CF67-1147-0CB0F093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A3459-D0E6-DE4A-EC77-C7ADB10A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3E214-8D00-8D6A-8AEB-6157457DA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0E2CD-C9B6-084E-BE37-CF13D7D7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0B24F-879C-87D2-84B0-8345DC85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B7B4F7-A2EF-BE65-7D6D-855E10B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D47B-ABF2-1990-E53A-9DBD8AA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916FB-4C6F-C613-B471-C2C62983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20826-3B54-9225-F9EF-C93E2989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F4C907-8E3F-2577-9138-4EE33F9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6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7E390-13A3-1E40-121E-F4E29BE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F3C36-3CE4-9D9A-E99C-FD65D90A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DF649-ECFE-A367-375B-28CC6B3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0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98A10-F264-60FA-3A4C-4D581372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4FE1D-F11A-5B50-C268-6DE0C5D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EEA19-8F55-7E4D-3E8F-43E2C7F6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3FCBB-A557-ECCF-54C4-247CBE0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C9F94-FEBE-B720-9E24-851C08A5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FF600-501D-DFF6-B3C0-7986646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EEE0-7823-9E6B-7AC0-9BE223C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1B278-1FD7-D1F4-C570-C6871C4A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FBA8-0453-AE2A-95C3-58023D77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64676-66BD-8517-3D47-E13382F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6731A-5914-35A3-1015-AE4A0293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D4FF9-0FB9-3875-32AA-46AF85FA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6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4C335-D66B-E001-DDA4-102C3F1F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00957-277F-AE0F-A6E5-6E03B75A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46E72-BAF5-0476-946B-81AEA181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5ADA-4DB5-F417-30DB-E4B7981F6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112B2-9E9D-A96E-3286-646C1257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0147.从天降下来</dc:title>
  <dc:creator>Yihao Zhuo</dc:creator>
  <cp:lastModifiedBy>Yihao Zhuo</cp:lastModifiedBy>
  <cp:revision>1</cp:revision>
  <dcterms:created xsi:type="dcterms:W3CDTF">2024-03-10T20:08:17Z</dcterms:created>
  <dcterms:modified xsi:type="dcterms:W3CDTF">2024-03-10T20:08:17Z</dcterms:modified>
  <dc:description>
147从天隆下来
1从天降下来从天降下来主的圣灵如火从天降下来
2活水涌出来，活水涌出来井井啊活水泉源涌出来
1圣徒同声赞美主主也住在赞美中主的圣灵如火从天降下来
2我们要向井歌唱活水立刻涌出来哈利路亚活水立刻涌出来</dc:description>
  <dc:subject>
147ctlxl
1ctjxlctjxlzdslrhctjxl
2hsycl，hsycljjahsqyycl
1sttszmzzyzzzmzzdslrhctjxl
2wmyxjgchslkyclhllyhslkycl</dc:subject>
  <cp:version>1.1</cp:version>
  <dc:language>zh-CN</dc:language>
  <cp:keywords>投影</cp:keywords>
  <cp:category>投影</cp:category>
  <cp:contentStatus>索引完成</cp:contentStatus>
</cp:coreProperties>
</file>