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6A478-6D6E-B073-5D6B-A062AC691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5D4215-3552-E029-A8B7-29CB76996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8CFD2-2C87-A2FD-D637-ABBC9894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10A23-26C3-BC39-DA84-0483B9BF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BCADC-343E-195A-2C50-2C8C088D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4A61A-81A1-1B76-2037-A9718D88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B15476-FDCA-7EF1-046F-EA22B50EB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46C78-EE29-40F8-11C2-76538886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25504-4FFD-4BAA-DD07-18123087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DDA5A-DEBB-3BE9-2622-4E611483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24D496-6845-A8C7-A98D-EF80D1EC3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2B8B6-C793-18C6-0B1A-CCF5329EC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1DB2E-E0A4-0906-97AC-840639E5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398FE-F18E-416D-57F7-A3BB916B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757E1-30B2-F5AB-78C6-439CBD83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9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E36F7-428D-B22F-8C34-FB058BF6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B2902-AB63-8654-08FD-2584F19E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39C2A-00C5-AC50-D0FE-8B0F50DA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3FF8B-A913-857E-48C5-E8998C65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832C2-DC55-0D48-459E-689C6C76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4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C2A25-7385-408C-DC13-B3FC995D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DDE77-7FF7-5455-223F-4AC11462E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297DC-1C35-6E6B-6464-6B2A10AA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17018-3FB4-8C2A-A89C-F41A1C42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C99F4-3009-0D4E-5605-BE1BFAE0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3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F9E2E-242A-A010-214C-85605E61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FEFA2-CE0A-0796-36E7-CFF2DDDDC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52401-B29C-7D58-9115-9A8230B0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6795C-EA27-2CC1-36D3-D94AD9A9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F31F2-164A-8466-71FD-F2D53692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9A5F0-E8AB-4E95-0237-0A2AA28C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F0615-920D-796E-CA80-5A864EE5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AA6F9-2226-42CF-868B-1AF2DC4FF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5983D5-0AD4-3B51-BA6D-F060179AC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103A32-6E1A-C47C-539F-5E74F4D87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483724-87A4-0A48-4489-3E9138F67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DE6751-592A-7C60-9C0C-7E118394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A5D53E-FC17-035F-8F4F-A290B1C7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8FC83-0EC2-1544-DDBD-D2ED168D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8A584-6C80-9485-8033-EC6006D6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A006AC-3269-EA43-FF24-C0C3B5C0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8A6083-97C6-749A-818B-F33D2D4C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123FD8-835E-CA9B-A4D6-F6F4BE38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8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320A9-CE52-2B22-E8BD-8427ECDF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72655F-F20B-9AAC-4587-47304274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EF82CB-9C2F-1527-1562-9907D0AE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3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2EA13-4368-A26C-ACD7-6100575E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3C415-40CC-454B-F00E-D754A4732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C26C8C-A86B-F2F6-9C29-6C644CE2B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E595D-34F1-93C1-B4F1-3F6BC47A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5B6F0-9FF9-BC93-5532-BF418614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DF7C1-7FE7-C0A9-35BB-8FE199A3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5DC93-6DAD-E4C4-33D5-E34A4777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5AF312-32EB-66B5-369A-AD648C435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8C9526-3290-B081-C521-C7087A932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7612B-F364-F215-E9A8-3BD824D3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8FCE9-6EA3-43BC-14F6-E3D0674E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FDE3A-D6DB-D230-BA66-9B40D804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144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6840B2-B5F8-75ED-AE6C-49680357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526B9-7190-BBF5-3BCF-F9EB6B83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2C48A-3B3B-EAF7-5B3D-A8E8638DA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5F469-6EBF-82F3-F588-7A609835F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C78C5-C157-22B4-D4A4-9BE84E2DC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5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 descr="1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3" name="Picture 3" descr="1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0148.圣灵大全能</dc:title>
  <dc:creator>Yihao Zhuo</dc:creator>
  <cp:lastModifiedBy>Yihao Zhuo</cp:lastModifiedBy>
  <cp:revision>1</cp:revision>
  <dcterms:created xsi:type="dcterms:W3CDTF">2024-03-10T20:08:19Z</dcterms:created>
  <dcterms:modified xsi:type="dcterms:W3CDTF">2024-03-10T20:08:19Z</dcterms:modified>
  <dc:description>
148圣灵大权能
1五旬节时有一楼上显出非常权能
2降下圣灵主早应许必要得着能力，
1充满做醒盼望的人圣灵从天隆临
2用我古头赞美救主不可闭口弗唱
1圣灵权能水不更改主名世世该当赞美
2胆小退缩变为刚强再要耐守去救亡羊
权能权能五旬节大权能权能如同现在
权能如同现在权能权能五有节大权能权能如同现在
148圣灵大权能
3摇动之心变为刚强小信变为健壮
4切心求主赐下圣灵赏赐盼望的人，
3圣善填胸传扬福音启明罪孽景况
4如五旬节充满我们舌形火焰降身
3热衷正如旺火焚烧要讲完全救人真理
4圣洁奇妙全能圣灵敦请进</dc:description>
  <dc:subject>
148sldqn
1wxjsyylsxcfcqn
2jxslzzyxbydznl，
1cmzxpwdrslctll
2ywgtzmjzbkbkfc
1slqnsbggzmssgdzm
2dxtsbwgqzynsqjwy
qnqnwxjdqnqnrtxz
qnrtxzqnqnwyjdqnqnrtxz
148sldqn
3ydzxbwgqxxbwjz
4qxqzcxslscpwdr，
3sstxcyfyqmznjk
4rwxjcmwmsxhyjs
3rzzrwhfsyjwqjrzl
4sjqmqnsldqj</dc:subject>
  <cp:version>1.1</cp:version>
  <dc:language>zh-CN</dc:language>
  <cp:keywords>投影</cp:keywords>
  <cp:category>投影</cp:category>
  <cp:contentStatus>索引完成</cp:contentStatus>
</cp:coreProperties>
</file>