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4F7DD-5C01-D3DA-04F3-74E138C9A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C429FB-98B8-81F0-FC2E-12433AF9E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1CD56-BFA1-9CF4-80C5-05794B8E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3C442-FE0E-6418-22B8-58DAAC26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0FCE2-8A0B-E2A0-AD1A-C0AB46D4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CEE28-9879-81C4-9524-A97D3852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54F409-0E81-A1B5-D0D7-ACFC51CC9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C49E1-85AF-B945-F541-BF89DCDF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FFA60-90BF-255F-C611-D768E879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026CA-5FBA-4FE6-4692-0E34D711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8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E02B7D-F5A0-D5EF-3F2B-D7159570D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A3B2CB-E925-8B81-AC08-76CCF1EA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7952A-8752-FA1B-612D-E924E2A4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CB04E-C250-E2B7-D1EC-DEB7AAEB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BEEF2-3AFA-36BE-3A30-11DFCD4E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6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8B749-2A51-26C4-4AD1-A2791A08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D0B56-118C-03F5-36E9-409984D4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3D412-B07F-FACF-902B-39EE6A8A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0CFB7-67FC-2732-1EF6-C55F1CC8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04D04-93CE-3C61-C4DF-ABF257F8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6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198BA-F177-DDE0-4FFC-7D6F8AD4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1DED6-E059-85A1-41E6-59C1CCEF4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AFEC7-8B62-C2AB-3DBE-97B8E466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57170-8E8D-9BFF-D1CE-D5ED92B1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3DC01-C0F6-7388-09E7-562818DC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5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FF290-28FE-9A19-160C-700EF737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13278-C29F-CB5A-8B74-63690C056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8581B7-1772-D5C6-0354-C1BC99C16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54B4C-C17A-BA17-BC33-F80DB38E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8D8BD-D4DF-9F27-6DF2-FA3CF517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F6897-DD6F-0778-FEB9-EEEA02A8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2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1CD00-F761-A463-AC47-56EB6891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5063D-1659-5D38-ACA1-D6CA3875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70D42-422E-4E6E-DE2D-DD649E01D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02C201-A295-F885-5B42-54330C93A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8B4595-3962-D68F-B02C-D2BDD28A8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B6F076-D376-4942-8D33-40C6C73D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D36E12-E2BE-FB1F-74EA-9F336057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07832E-29EA-7502-6E38-00E2D3D3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05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3B44A-2082-E975-8053-1948E95C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C2F71D-EE04-F2B1-9446-210DD437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2D891D-39A2-77CE-1A47-429A7032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6640BD-1C1C-7C9D-4A30-F9DD55F5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9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7807ED-360B-05B4-B521-9839DDD8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FEF79A-3E88-5D5B-34D2-D00F5684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EBB821-8EFB-2ABE-6304-79D29465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1322A-CA1B-705A-9537-297D6584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C34FD-B3BE-1931-9A28-21E5F226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AF4396-1A82-0DC9-8E63-477F49E4E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E9B57-62F9-1DEC-A8BE-3A691653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1885C-5E8F-B814-EA19-980D2AF1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A8C28D-D844-7272-D578-8456C4E5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1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8557B-1D3D-E85E-8A36-7D23B86A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16DCC8-CF49-7BCA-EE7A-476AD1383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A3C08C-4833-2F5F-C55A-54B1ACB3D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CE168-97F3-171E-9C9D-B499E243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FD13A-9DC0-0959-4281-F75A9ADC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4534C-CCD0-D036-E89F-91352D0B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947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AD27B9-33B7-50DD-0B58-F8A6ABC4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CE94D-2032-53F3-944A-BB675C9B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8B70E-F95B-A607-45F3-C19C7B9C3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4F0EA-CE96-A2B9-F8ED-B3383AE8C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012A7-CF83-BD83-D468-421945E81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7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2" descr="1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0149.圣灵所结的果子</dc:title>
  <dc:creator>Yihao Zhuo</dc:creator>
  <cp:lastModifiedBy>Yihao Zhuo</cp:lastModifiedBy>
  <cp:revision>1</cp:revision>
  <dcterms:created xsi:type="dcterms:W3CDTF">2024-03-10T20:08:20Z</dcterms:created>
  <dcterms:modified xsi:type="dcterms:W3CDTF">2024-03-10T20:08:20Z</dcterms:modified>
  <dc:description>
149圣灵所结的果子心
圣灵所结的果子就是仁爱喜乐
和平忍耐恩慈良善信实温柔节制</dc:description>
  <dc:subject>
149slsjdgzx
slsjdgzjsraxl
hprneclsxswrjz</dc:subject>
  <cp:version>1.1</cp:version>
  <dc:language>zh-CN</dc:language>
  <cp:keywords>投影</cp:keywords>
  <cp:category>投影</cp:category>
  <cp:contentStatus>索引完成</cp:contentStatus>
</cp:coreProperties>
</file>