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D608-8218-1A92-299C-5FB44530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D3F54-8D9A-A25F-8225-BC5974E5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00CE1-DB80-90C9-395F-9B8774A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95C8E-59DA-F3CC-F9CD-69B75254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53601-44D8-2C91-5B17-FDAFE4A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9A5F-44BE-F2D0-6CAB-45B54226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4DC00-3EE1-972C-25ED-A87EF4BD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7654E-DD4A-286C-09A5-7E38266F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9A3CD-CD96-6CCA-0296-22998C0D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76506-83BD-08A8-1659-59B79A98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9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BA9FB-B886-192A-4C4A-4C6B27EF1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428F8-62F7-A172-9C75-82443F44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69203-D22E-EFBD-77C9-5AEB3CC2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DB2A4-1084-51EC-F4B1-C9D89709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923F3-9B10-75AD-5EDF-5562D85B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8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8B96-39A8-83D4-A719-6375DA81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A643B-AAD4-505D-4C0B-FB80ED3F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5922C-6F31-3447-13C4-3F41BDA3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BC1FE-7FBE-EE58-32D9-B0BAD092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C8EF1-A18F-7255-E83E-C3242278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7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DBEC9-1B0D-9F0D-51F8-B8F9372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3132A-F469-5219-E021-F216F5D3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002D2-0091-5ACF-ADDA-98589270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1D817-4B4D-AEA8-7E0D-9B28A18F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825E4-225E-4043-2A64-0977F86C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9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9A1EE-B7FC-CD56-2555-CD2833A6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2C6DB-E17B-226E-EF0E-6E95895F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28C80-195D-F2ED-EBF3-9D309DCE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4040B-BCE6-407E-E893-77A6350E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D3B25-0B45-D934-F51E-BA206B90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0A88B-3581-9A36-1BC7-F2A58FCE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0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8486-936F-E954-61D4-6A4C2638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74BE3-8ED0-7D3D-E9D0-55C4065C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B6CFC4-D9DD-9F67-8A5A-82EDFBC55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1D113-6E0C-88EA-25F6-A304F941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711A6-87F8-859B-66C9-5D420C1EA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AA609-4E48-D7D1-0977-A6B73346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52E7A0-D118-E0B3-B64B-EB21BD84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8FDC37-F6F8-F1CC-56C7-0C12F4DD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B06F-D9B8-34D4-ACE1-8A2BA712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74D613-0D6A-6D5A-1062-7E0021DE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CA6F3A-7869-FF26-F241-C202C4DA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AA33E4-6F56-B396-06FF-085BD14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5211A7-0985-1443-4B7E-B1CC91A0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824967-66D7-B202-3245-F4AD4D1D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E39B4-2835-0381-6316-B161227D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9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1034-9A90-75E0-1983-D925B42C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CA5BF-DDB2-B6B2-031B-D29284C7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76702-D840-58EF-5E38-AA0587F5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CC396-4063-7587-D6C3-4D6E83BD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8C96D-573A-C2DD-470E-5478B347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7F6B0-ED28-4E67-4245-6085A385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7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C4D7-3AAC-CF59-A425-0C4BB742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7DE3AD-0E47-12DC-CDDB-737D6C16A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1D8EB-3EC4-1F26-BD47-DBDF660B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46BA3-F7FD-8B0C-CF3A-8CB9BACC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3B5FD-CD90-A808-DD6A-73695BB5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65851-4407-2A15-1C65-C49F0DE6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79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73EF3-D1F2-61D3-2020-6026750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1693B-A1B8-F1B2-F5E2-97EE4E9E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8E12E-3C9B-EACD-AE0C-E43083B0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BD11-988D-4DD5-AFC0-2DAEDF7A6C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7E219-D62A-6823-1B1D-E06C300C2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95C9F-DA12-2526-CB04-4CF15C676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3A6B-28F9-4F86-9E00-0ECE5C0F1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6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 descr="1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2" name="Picture 4" descr="15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3" name="Picture 5" descr="150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4" name="Picture 6" descr="150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5655" name="Picture 7" descr="150-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0150.奇妙圣灵能力</dc:title>
  <dc:creator>Yihao Zhuo</dc:creator>
  <cp:lastModifiedBy>Yihao Zhuo</cp:lastModifiedBy>
  <cp:revision>1</cp:revision>
  <dcterms:created xsi:type="dcterms:W3CDTF">2024-03-10T20:08:21Z</dcterms:created>
  <dcterms:modified xsi:type="dcterms:W3CDTF">2024-03-10T20:08:22Z</dcterms:modified>
  <dc:description>
150奇妙圣灵能力
1旷野和干早之地
1必然欢喜沙漠也必也必快乐，
1沙漠也必快乐又像玫瑰开花
1必开花繁盛乐上加乐而且欢呼
1利巴嫩的荣耀，并迦密与沙仑的华美，
150奇妙圣灵能力
1必赐给他人必看见耶和华的荣耀
1我们神的坐美你们要使软弱的手
1软弱的手坚壮，无力的膝稳固
1对胆怯的人说：你们要刚强不要俱怕
1看娜看娜你们的神必来报仇，
1必来施行极大的报应池必来拯救你们
150奇妙圣灵能力
2那时瞎子的限必睁开
2聋子的耳必开通那时瘸子
2必跳跃像鹿，哑巴的舌头必能歌唱
2在旷野必有水发出在沙漠必</dc:description>
  <dc:subject>
150qmslnl
1kyhgzzd
1brhxsmybybkl，
1smybklyxmgkh
1bkhfslsjleqhh
1lbndry，bjmysldhm，
150qmslnl
1bcgtrbkjyhhdry
1wmsdzmnmysrrds
1rrdsjz，wldxwg
1ddqdrs：nmygqbyjp
1knknnmdsblbc，
1blsxjddbycblzjnm
150qmslnl
2nsxzdxbzk
2lzdebktnsqz
2btyxl，ybdstbngc
2zkybysfczsmb</dc:subject>
  <cp:version>1.1</cp:version>
  <dc:language>zh-CN</dc:language>
  <cp:keywords>投影</cp:keywords>
  <cp:category>投影</cp:category>
  <cp:contentStatus>索引完成</cp:contentStatus>
</cp:coreProperties>
</file>