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F4739A-DAD7-CD4A-DC85-15CBE0DD2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47200B-24FF-E93C-35E8-06D5CA81B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36E57A-D304-3D0C-66C6-95267B28A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0205-55DD-4430-929C-A22D86EB06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AB67E5-5CA0-1A08-1163-5149A6456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BE8237-61C8-B60C-A7B7-29E56F325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1D44-0837-416D-AF66-51B1D5CD2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5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F0A2F-3C51-6F7F-C87F-D6AF8F2B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A1C206-1901-7499-DE97-4072B5FA3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96FE1A-E079-E624-896A-4E250DE38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0205-55DD-4430-929C-A22D86EB06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AD6A09-B81E-072F-53A5-1B1B3DDDF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28C201-42DB-13AA-1CF4-E784DFC49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1D44-0837-416D-AF66-51B1D5CD2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60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BD80B00-5160-E617-C652-52A975652A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061E39-97C4-38C0-3BCC-6C119AEA8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88C171-048D-B8B0-7CC6-D76C78917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0205-55DD-4430-929C-A22D86EB06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EE3436-725D-B868-B4F5-F32C15F9D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2265B9-C120-22A5-1F13-A2F112836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1D44-0837-416D-AF66-51B1D5CD2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020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669B0C-1143-91F8-3D7F-44FE70572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A9FED3-5803-7711-BC2F-4BCC4A59B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2B1C3A-1F92-130B-F43C-18CE1F87C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0205-55DD-4430-929C-A22D86EB06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622F71-0C6D-1827-E01F-1E0C7F09F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11C946-7928-3E4F-8CC7-6CB20B52E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1D44-0837-416D-AF66-51B1D5CD2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21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9A5330-89C9-D591-9F64-C6E9F0521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9E163B-0E9A-D30A-0F44-B8F9B974E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9F2A49-353C-30DD-A973-39FD5A202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0205-55DD-4430-929C-A22D86EB06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751F5C-B996-C818-C4A8-3CA7EB1E5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36C0F8-D32A-71E3-3659-897B97C1E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1D44-0837-416D-AF66-51B1D5CD2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8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A137F-8E2F-47DA-791F-6CF55C781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CFEC83-C211-CF46-A486-93AD20174B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B1DD7D-871B-E2EF-D90D-D8AE6D738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8DD798-927E-FE4E-D7AC-594478953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0205-55DD-4430-929C-A22D86EB06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3C62F1-C515-434E-37CF-AE4840A55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D13D9C-73FB-A0E2-A80E-93C0D9246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1D44-0837-416D-AF66-51B1D5CD2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018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4D1CC-4F33-2485-A530-BBF2106F4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B5DB25-689D-E98B-4E4A-88E18A51D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541D72-DC95-1F41-CA41-B730EA226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84D4A6-769E-7B0E-EC7E-CC29305254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E9DBBC-A9AC-5530-9A33-6E10B6F6A1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D8087B-7571-BF2D-8E53-DD6B1D80E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0205-55DD-4430-929C-A22D86EB06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F90D930-9A34-C9F0-092D-17568EE63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201338-E9A3-0C7E-F2F0-7955939B3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1D44-0837-416D-AF66-51B1D5CD2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771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43B75-02FD-F70F-5DAE-5DF9EE0EC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6764C5-D841-E66E-9B11-80FC79BB3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0205-55DD-4430-929C-A22D86EB06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477AD7-F7A4-E7D1-B125-4E9072455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77D656-F3F0-AEF1-03CE-7847247A9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1D44-0837-416D-AF66-51B1D5CD2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17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226E24-7483-4133-15FB-2DCE7FEE5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0205-55DD-4430-929C-A22D86EB06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594102-324F-F72A-22C8-37600FD54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F3CA1B-55A8-0F49-2FAD-9E6C0E690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1D44-0837-416D-AF66-51B1D5CD2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570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5C56A-C37C-20ED-E640-0F389602F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455FE6-C913-CC4A-1698-0849C7D76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B80D44-2331-AF91-120A-DB3D3BB59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4DDDD1-C34D-51C8-BD57-14B11B5AE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0205-55DD-4430-929C-A22D86EB06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903F40-A6BD-E907-B4AC-CFD960C0F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1947AA-1011-39BE-A319-F5DB0B3DB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1D44-0837-416D-AF66-51B1D5CD2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613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A5F9F-558E-0E7E-1732-B329ACF93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4CC64F-8D4A-21F1-8FD2-2BCEF8C0CE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7AB9E6-B2F1-993D-D3DE-4CEE5FF62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486F0A-31D5-BA64-9DC0-5656BBD01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0205-55DD-4430-929C-A22D86EB06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50E122-F059-3CC5-E5D4-2AC1926F7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735A80-C63D-CE4B-FDC1-A2AC9B49B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1D44-0837-416D-AF66-51B1D5CD2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9278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75D47BD-AA01-1ACC-B2CB-418B67A01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2B89BE-AB3C-73C5-9543-DD171EFE3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83049B-AAA8-2209-D101-E8F77D1C60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00205-55DD-4430-929C-A22D86EB06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BC90FD-E41E-977B-8CDD-F2C440D9D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057AFB-5688-1BA0-01F7-AE22A793D5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E1D44-0837-416D-AF66-51B1D5CD2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808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650" name="Picture 2" descr="1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0151.主的灵在膏抹</dc:title>
  <dc:creator>Yihao Zhuo</dc:creator>
  <cp:lastModifiedBy>Yihao Zhuo</cp:lastModifiedBy>
  <cp:revision>1</cp:revision>
  <dcterms:created xsi:type="dcterms:W3CDTF">2024-03-10T20:08:23Z</dcterms:created>
  <dcterms:modified xsi:type="dcterms:W3CDTF">2024-03-10T20:08:23Z</dcterms:modified>
  <dc:description>
151主的灵在扶
天开了天开了圣灵像鸽子降下，
膏抹着你也更新着我生命的活水如江河
天上的白鸽真理的灵愿祢永居在我们心中，
时常握住我们的手带我们进入水恒
我们的灵真渴慕如鹿渴慕溪水，
主的灵在膏抹我们的心已苏醒</dc:description>
  <dc:subject>
151zdlzf
tkltklslxgzjx，
gmznygxzwsmdhsrjh
tsdbgzldlymyjzwmxz，
scwzwmdsdwmjrsh
wmdlzkmrlkmxs，
zdlzgmwmdxysx</dc:subject>
  <cp:version>1.1</cp:version>
  <dc:language>zh-CN</dc:language>
  <cp:keywords>投影</cp:keywords>
  <cp:category>投影</cp:category>
  <cp:contentStatus>索引完成</cp:contentStatus>
</cp:coreProperties>
</file>