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AD720-1B30-726C-0377-2FC5D72C5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D0AD2-C68D-54B3-0F01-1F757DB0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F51C8-C6C1-7F2B-43B7-EDAD825D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B7CB7-B557-C720-2BFC-21FDDE30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F0B79-26B6-0EDC-7408-68B90A7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3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AE8B7-8E27-588A-5B32-7F1099E1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7B937-0008-E006-7E89-27F6975F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E1E6A-AD2E-E04D-8E65-E0B83439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7F3C3-19EA-F560-E243-0D4B50B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8B94D-BAD4-51F7-18AB-5F9A57C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846CE-3CDE-82AF-B049-9A485B245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5D489-238C-91CC-13FD-7CF71E15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01819-CDC0-CF18-6E19-79A478E5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85A80-0DC1-DCC1-E219-8755CA7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30CD7-9767-6BF0-5EF3-15B62867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6A0C-4698-5737-93CA-33D18A4D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B9D4A-B3C3-4563-AB2B-D9998453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B1948-1022-870B-7A16-6EFE143B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8C249-D75D-973F-66C6-6ECB67B7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B2882-DD46-A5D5-E8BF-B244F4BD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9E6DC-907F-B272-FC01-C4403E4E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ECD65-6BA6-CB69-236F-64F7B005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DE2C-5594-46DC-2FAD-4F8983AD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B1811-DAC1-66B6-8765-9B2F66D1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9909C-118E-5970-64FA-81669E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C5DA-7EB9-831A-18E5-2F70F21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DB8D8-9CA7-AAC2-302F-E6F97CE4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16D5-6E3A-78FA-1029-E5030A34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71BCB-2575-5EE5-1215-FDFF3414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41D1D-700F-A9B7-52FC-97341A9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F29D8-5AA7-0469-43E0-45198E54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11A1-7501-DCB1-477D-6FB13DF9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DD9FC-8666-587F-CF8A-021772E9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5955F-8FB5-EECA-7ADD-673AC9A4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C98C7-D079-8672-5FD4-716A904EA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8F99D-9C4D-A7AC-B37D-3714DC38A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06EA2-039E-9B5E-8899-3833B56E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28EC8D-37D2-8514-B3BD-6644E87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633EBE-9CF6-DB00-8009-48422644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3F11-2985-64F9-E9C8-399A9E3D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7437E-D9F3-7DD1-7CC5-049904E8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1CC97-ABCB-40FB-5D09-65DA0B2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C52FC-7F51-E07C-F11A-D739DA24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B516F-2785-AB6E-83E2-66B0928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FDA120-D4F3-9F3B-A141-ED8DC1FA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026D0-0A0C-1317-8795-51B1D334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3372-E333-E430-6C81-3413705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ACF92-1845-8046-222E-02BF7727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1C79E-B52A-0894-ABC3-A5DA416D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E6E3B-7299-FB67-EAC9-7D907AF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8AD15-66DE-5AEA-E955-C53E89D2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FAA94-C70F-8BDA-E36C-33510519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0ADC-B31A-35B9-C263-0BF40B6E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CA65A-0A54-CE23-AE4B-F68F8A8A8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39D66-3163-FE6D-406A-5ABC63DD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627B1-EA2B-937D-D834-25A5D5A0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A7987-3371-7C6E-920E-D5690A60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3D20D-568E-C30D-5A7F-9C43B29D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440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C9577-8E08-37CA-BC78-3F77CCAD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B5F49-E8C1-951A-4DA8-7EDF35F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5AD51-4C1D-4FE9-27B6-1361A32F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56EB-BCA5-0534-0E58-A9F2AB2D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A72AD-F963-F090-AEFB-5FADF4A7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0152.我的灵真渴慕</dc:title>
  <dc:creator>Yihao Zhuo</dc:creator>
  <cp:lastModifiedBy>Yihao Zhuo</cp:lastModifiedBy>
  <cp:revision>1</cp:revision>
  <dcterms:created xsi:type="dcterms:W3CDTF">2024-03-10T20:08:25Z</dcterms:created>
  <dcterms:modified xsi:type="dcterms:W3CDTF">2024-03-10T20:08:25Z</dcterms:modified>
  <dc:description>
152我的灵真渴泰
我的灵真渴慕圣灵再膏抹我我的灵
切切感求栋我的灵真海慕圣灵
再膏抹我我的灵切切感求祢</dc:description>
  <dc:subject>
152wdlzkt
wdlzkmslzgmwwdl
qqgqdwdlzhmsl
zgmwwdlqqgqm</dc:subject>
  <cp:version>1.1</cp:version>
  <dc:language>zh-CN</dc:language>
  <cp:keywords>投影</cp:keywords>
  <cp:category>投影</cp:category>
  <cp:contentStatus>索引完成</cp:contentStatus>
</cp:coreProperties>
</file>