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58977-D29D-EFDD-BB01-126D86403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E63B5E-C5BB-F555-55EC-88C54B66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20DC-AE90-8BA9-0058-15FCF64C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EA7E9-B460-7200-860A-90D51454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C81F6-433A-037D-0E50-7E15B168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F11DF-D6DB-6473-7473-C6648A5B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3A635-08B3-94BD-ABF6-9EB3E322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0DDF2-F988-C334-D92B-F43947F1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9D4CF-5724-18A9-ADA1-579DF34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C401E-C11C-AAAE-D5FA-28BD630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0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B0879-6E6E-1E00-ED39-BD1354D94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1F883-EC9D-F925-0EFE-EA7895FBE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9EEAF-6639-34BB-BA80-221915FB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4619D-57F6-C78F-C1FC-CA9DFE06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97F29-F30D-7776-6687-0D5237B8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5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B00A-9D7F-E4FA-2413-01D5DDE5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C4826-208E-E29E-B4C1-159792D8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D368C-40D8-C99F-AF44-0EC59FD8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98F60-1EF8-9BEE-6A29-4BE16A8D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73378-27BF-0D28-4658-4AE4CA9B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5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F21-4DE4-F82E-8EE6-E9B41E83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E00F2-DA8A-8D77-EE0E-1DEE29B9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3AD30-E3AE-F908-7D0D-B6F59A8C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DCC9A-F0EC-0C99-B4F3-B29976A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9E640-C34B-E526-0552-C6FDC5B3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88F57-2E26-A9B0-5416-92FCB8F2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E1F81-CEF4-55FC-6666-ABE9F023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E5D7F-0DDC-6DFC-3EB0-A49D8305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B8A67-C241-3369-8468-B187BE01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B00A7-A795-21C7-5134-E3B7CA7E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A03AE-A234-8986-3761-2CCBCA0A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C35D5-3257-1CB4-396E-AFF1F46A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ED660-D543-431C-208A-580D5F24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CA66B-376F-3469-43E7-2F265092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27BC7-5CA5-BACF-0FF0-7E27BF733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E38F1-FD81-DE5E-1D66-D7AD72442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A007FC-0657-CFA9-6310-E04175C9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54D86-975B-E39E-6776-89CC145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9DFAF-8A0B-DCD2-F698-D2CD69FB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CBB95-535C-2708-C81B-B61269D0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0F14A6-7143-AAF4-081E-D9C643C8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097795-438E-437E-99A7-80FF892E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DC787E-209C-D86C-050E-56E9296B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6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6A8E00-AE02-F5ED-C06B-B455218C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A99F0-4AF6-0643-0388-CB54628C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05037-A486-808C-B6F5-25E00CA7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DB88-B43A-6F0C-7D00-BE633B10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8A25E-AD0C-9946-0302-B87A1596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19388-BCE7-35D2-DBD1-8E76A582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DB617-177D-B244-C2CF-670594B9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F204C-FA5F-8E3B-BB49-7C9CCACE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1A865-3676-28B2-5D83-606C0C48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06B29-2DDA-FB2D-1A0D-C99990C6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9C949C-7530-8467-E6A1-5C9E9E7D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B0478-310F-DABE-8130-6A94D91A4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B7A35-9EF1-B8D2-01B5-40497D50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36FE1-9F53-D8DC-9E62-642C0C93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8662B-C4E8-F83D-7818-2C4D6916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510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1B8CE6-5D25-E9E6-4C05-AC7D8103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BA118-CB5F-5917-350D-A899B2CA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B130-A786-1068-525E-E3E8EE305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F6C7-790D-4412-AE61-706E0C373E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7C67E-0AC9-FD2C-993D-20D42408A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90099-2F35-13C3-ECF2-6603ECAF4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2285-5C08-462A-BFFE-5F22B428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 descr="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0153.圣灵来了</dc:title>
  <dc:creator>Yihao Zhuo</dc:creator>
  <cp:lastModifiedBy>Yihao Zhuo</cp:lastModifiedBy>
  <cp:revision>1</cp:revision>
  <dcterms:created xsi:type="dcterms:W3CDTF">2024-03-10T20:08:26Z</dcterms:created>
  <dcterms:modified xsi:type="dcterms:W3CDTF">2024-03-10T20:08:26Z</dcterms:modified>
  <dc:description>
153圣灵来了
圣灵来了，圣灵来了，我的人生完全改变，
胸中一团火，坚定的信体，决心服侍主一生不改变
告别了南窗下读书的日子，走上了活的祭坛，
好羡慕好羡慕作主的善工这是我唯一的拣选
孩童时总看天空的简单，少年时总问天边有多远，
圣灵来了，开我的双眼，让我重新重新又看见一个天</dc:description>
  <dc:subject>
153slll
slll，slll，wdrswqgb，
xzyth，jddxt，jxfszysbgb
gblncxdsdrz，zslhdjt，
hxmhxmzzdsgzswwydjx
htszktkdjd，snszwtbydy，
slll，kwdsy，rwcxcxykjygt</dc:subject>
  <cp:version>1.1</cp:version>
  <dc:language>zh-CN</dc:language>
  <cp:keywords>投影</cp:keywords>
  <cp:category>投影</cp:category>
  <cp:contentStatus>索引完成</cp:contentStatus>
</cp:coreProperties>
</file>